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3" r:id="rId3"/>
    <p:sldId id="28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67" r:id="rId16"/>
    <p:sldId id="269" r:id="rId17"/>
    <p:sldId id="268" r:id="rId18"/>
    <p:sldId id="274" r:id="rId19"/>
    <p:sldId id="276" r:id="rId20"/>
    <p:sldId id="273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00FF00"/>
    <a:srgbClr val="FFFF00"/>
    <a:srgbClr val="404040"/>
    <a:srgbClr val="F67534"/>
    <a:srgbClr val="EAAC35"/>
    <a:srgbClr val="BC1C1C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2" y="3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Qsync\Graphics%20I%20&amp;%20II%20Shared%20Staff%20Folder\Graphics%20I\Graphics%20I%20Documents%20&amp;%20Handouts\Slides\resources\GammaRamp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Display Compensation for Non-Linear Human Luminance Perception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Linear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Sheet1!$A$2:$A$257</c:f>
              <c:numCache>
                <c:formatCode>General</c:formatCode>
                <c:ptCount val="25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</c:numCache>
            </c:numRef>
          </c:xVal>
          <c:yVal>
            <c:numRef>
              <c:f>Sheet1!$B$2:$B$257</c:f>
              <c:numCache>
                <c:formatCode>General</c:formatCode>
                <c:ptCount val="256"/>
                <c:pt idx="0">
                  <c:v>0</c:v>
                </c:pt>
                <c:pt idx="1">
                  <c:v>3.9215686274509812E-3</c:v>
                </c:pt>
                <c:pt idx="2">
                  <c:v>7.8431372549019624E-3</c:v>
                </c:pt>
                <c:pt idx="3">
                  <c:v>1.1764705882352969E-2</c:v>
                </c:pt>
                <c:pt idx="4">
                  <c:v>1.5686274509803921E-2</c:v>
                </c:pt>
                <c:pt idx="5">
                  <c:v>1.9607843137254902E-2</c:v>
                </c:pt>
                <c:pt idx="6">
                  <c:v>2.3529411764705879E-2</c:v>
                </c:pt>
                <c:pt idx="7">
                  <c:v>2.7450980392156862E-2</c:v>
                </c:pt>
                <c:pt idx="8">
                  <c:v>3.1372549019607891E-2</c:v>
                </c:pt>
                <c:pt idx="9">
                  <c:v>3.5294117647058879E-2</c:v>
                </c:pt>
                <c:pt idx="10">
                  <c:v>3.9215686274509852E-2</c:v>
                </c:pt>
                <c:pt idx="11">
                  <c:v>4.3137254901960832E-2</c:v>
                </c:pt>
                <c:pt idx="12">
                  <c:v>4.705882352941184E-2</c:v>
                </c:pt>
                <c:pt idx="13">
                  <c:v>5.0980392156862793E-2</c:v>
                </c:pt>
                <c:pt idx="14">
                  <c:v>5.4901960784313808E-2</c:v>
                </c:pt>
                <c:pt idx="15">
                  <c:v>5.8823529411764712E-2</c:v>
                </c:pt>
                <c:pt idx="16">
                  <c:v>6.274509803921581E-2</c:v>
                </c:pt>
                <c:pt idx="17">
                  <c:v>6.6666666666666693E-2</c:v>
                </c:pt>
                <c:pt idx="18">
                  <c:v>7.0588235294117757E-2</c:v>
                </c:pt>
                <c:pt idx="19">
                  <c:v>7.4509803921568737E-2</c:v>
                </c:pt>
                <c:pt idx="20">
                  <c:v>7.8431372549019704E-2</c:v>
                </c:pt>
                <c:pt idx="21">
                  <c:v>8.2352941176470754E-2</c:v>
                </c:pt>
                <c:pt idx="22">
                  <c:v>8.6274509803921512E-2</c:v>
                </c:pt>
                <c:pt idx="23">
                  <c:v>9.0196078431372756E-2</c:v>
                </c:pt>
                <c:pt idx="24">
                  <c:v>9.4117647058823528E-2</c:v>
                </c:pt>
                <c:pt idx="25">
                  <c:v>9.8039215686274619E-2</c:v>
                </c:pt>
                <c:pt idx="26">
                  <c:v>0.10196078431372549</c:v>
                </c:pt>
                <c:pt idx="27">
                  <c:v>0.10588235294117652</c:v>
                </c:pt>
                <c:pt idx="28">
                  <c:v>0.10980392156862759</c:v>
                </c:pt>
                <c:pt idx="29">
                  <c:v>0.11372549019607853</c:v>
                </c:pt>
                <c:pt idx="30">
                  <c:v>0.11764705882352958</c:v>
                </c:pt>
                <c:pt idx="31">
                  <c:v>0.1215686274509806</c:v>
                </c:pt>
                <c:pt idx="32">
                  <c:v>0.12549019607843162</c:v>
                </c:pt>
                <c:pt idx="33">
                  <c:v>0.12941176470588239</c:v>
                </c:pt>
                <c:pt idx="34">
                  <c:v>0.13333333333333341</c:v>
                </c:pt>
                <c:pt idx="35">
                  <c:v>0.13725490196078433</c:v>
                </c:pt>
                <c:pt idx="36">
                  <c:v>0.14117647058823529</c:v>
                </c:pt>
                <c:pt idx="37">
                  <c:v>0.14509803921568629</c:v>
                </c:pt>
                <c:pt idx="38">
                  <c:v>0.14901960784313745</c:v>
                </c:pt>
                <c:pt idx="39">
                  <c:v>0.15294117647058841</c:v>
                </c:pt>
                <c:pt idx="40">
                  <c:v>0.15686274509803921</c:v>
                </c:pt>
                <c:pt idx="41">
                  <c:v>0.16078431372549065</c:v>
                </c:pt>
                <c:pt idx="42">
                  <c:v>0.16470588235294162</c:v>
                </c:pt>
                <c:pt idx="43">
                  <c:v>0.16862745098039258</c:v>
                </c:pt>
                <c:pt idx="44">
                  <c:v>0.17254901960784333</c:v>
                </c:pt>
                <c:pt idx="45">
                  <c:v>0.17647058823529421</c:v>
                </c:pt>
                <c:pt idx="46">
                  <c:v>0.18039215686274537</c:v>
                </c:pt>
                <c:pt idx="47">
                  <c:v>0.18431372549019634</c:v>
                </c:pt>
                <c:pt idx="48">
                  <c:v>0.18823529411764747</c:v>
                </c:pt>
                <c:pt idx="49">
                  <c:v>0.19215686274509824</c:v>
                </c:pt>
                <c:pt idx="50">
                  <c:v>0.19607843137254938</c:v>
                </c:pt>
                <c:pt idx="51">
                  <c:v>0.2</c:v>
                </c:pt>
                <c:pt idx="52">
                  <c:v>0.20392156862745098</c:v>
                </c:pt>
                <c:pt idx="53">
                  <c:v>0.20784313725490217</c:v>
                </c:pt>
                <c:pt idx="54">
                  <c:v>0.21176470588235327</c:v>
                </c:pt>
                <c:pt idx="55">
                  <c:v>0.21568627450980393</c:v>
                </c:pt>
                <c:pt idx="56">
                  <c:v>0.21960784313725512</c:v>
                </c:pt>
                <c:pt idx="57">
                  <c:v>0.22352941176470609</c:v>
                </c:pt>
                <c:pt idx="58">
                  <c:v>0.22745098039215725</c:v>
                </c:pt>
                <c:pt idx="59">
                  <c:v>0.23137254901960763</c:v>
                </c:pt>
                <c:pt idx="60">
                  <c:v>0.2352941176470589</c:v>
                </c:pt>
                <c:pt idx="61">
                  <c:v>0.23921568627450981</c:v>
                </c:pt>
                <c:pt idx="62">
                  <c:v>0.24313725490196098</c:v>
                </c:pt>
                <c:pt idx="63">
                  <c:v>0.24705882352941191</c:v>
                </c:pt>
                <c:pt idx="64">
                  <c:v>0.25098039215686324</c:v>
                </c:pt>
                <c:pt idx="65">
                  <c:v>0.25490196078431382</c:v>
                </c:pt>
                <c:pt idx="66">
                  <c:v>0.25882352941176484</c:v>
                </c:pt>
                <c:pt idx="67">
                  <c:v>0.2627450980392157</c:v>
                </c:pt>
                <c:pt idx="68">
                  <c:v>0.26666666666666705</c:v>
                </c:pt>
                <c:pt idx="69">
                  <c:v>0.27058823529411813</c:v>
                </c:pt>
                <c:pt idx="70">
                  <c:v>0.27450980392156882</c:v>
                </c:pt>
                <c:pt idx="71">
                  <c:v>0.27843137254901962</c:v>
                </c:pt>
                <c:pt idx="72">
                  <c:v>0.28235294117647114</c:v>
                </c:pt>
                <c:pt idx="73">
                  <c:v>0.28627450980392188</c:v>
                </c:pt>
                <c:pt idx="74">
                  <c:v>0.29019607843137224</c:v>
                </c:pt>
                <c:pt idx="75">
                  <c:v>0.29411764705882382</c:v>
                </c:pt>
                <c:pt idx="76">
                  <c:v>0.29803921568627451</c:v>
                </c:pt>
                <c:pt idx="77">
                  <c:v>0.30196078431372603</c:v>
                </c:pt>
                <c:pt idx="78">
                  <c:v>0.30588235294117688</c:v>
                </c:pt>
                <c:pt idx="79">
                  <c:v>0.30980392156862796</c:v>
                </c:pt>
                <c:pt idx="80">
                  <c:v>0.31372549019607848</c:v>
                </c:pt>
                <c:pt idx="81">
                  <c:v>0.31764705882352923</c:v>
                </c:pt>
                <c:pt idx="82">
                  <c:v>0.32156862745098097</c:v>
                </c:pt>
                <c:pt idx="83">
                  <c:v>0.32549019607843138</c:v>
                </c:pt>
                <c:pt idx="84">
                  <c:v>0.32941176470588318</c:v>
                </c:pt>
                <c:pt idx="85">
                  <c:v>0.33333333333333331</c:v>
                </c:pt>
                <c:pt idx="86">
                  <c:v>0.33725490196078511</c:v>
                </c:pt>
                <c:pt idx="87">
                  <c:v>0.34117647058823586</c:v>
                </c:pt>
                <c:pt idx="88">
                  <c:v>0.34509803921568694</c:v>
                </c:pt>
                <c:pt idx="89">
                  <c:v>0.34901960784313768</c:v>
                </c:pt>
                <c:pt idx="90">
                  <c:v>0.35294117647058826</c:v>
                </c:pt>
                <c:pt idx="91">
                  <c:v>0.35686274509803961</c:v>
                </c:pt>
                <c:pt idx="92">
                  <c:v>0.36078431372549064</c:v>
                </c:pt>
                <c:pt idx="93">
                  <c:v>0.36470588235294188</c:v>
                </c:pt>
                <c:pt idx="94">
                  <c:v>0.36862745098039218</c:v>
                </c:pt>
                <c:pt idx="95">
                  <c:v>0.37254901960784376</c:v>
                </c:pt>
                <c:pt idx="96">
                  <c:v>0.37647058823529489</c:v>
                </c:pt>
                <c:pt idx="97">
                  <c:v>0.38039215686274558</c:v>
                </c:pt>
                <c:pt idx="98">
                  <c:v>0.38431372549019632</c:v>
                </c:pt>
                <c:pt idx="99">
                  <c:v>0.38823529411764751</c:v>
                </c:pt>
                <c:pt idx="100">
                  <c:v>0.39215686274509864</c:v>
                </c:pt>
                <c:pt idx="101">
                  <c:v>0.39607843137255017</c:v>
                </c:pt>
                <c:pt idx="102">
                  <c:v>0.4</c:v>
                </c:pt>
                <c:pt idx="103">
                  <c:v>0.40392156862745165</c:v>
                </c:pt>
                <c:pt idx="104">
                  <c:v>0.4078431372549024</c:v>
                </c:pt>
                <c:pt idx="105">
                  <c:v>0.41176470588235348</c:v>
                </c:pt>
                <c:pt idx="106">
                  <c:v>0.41568627450980472</c:v>
                </c:pt>
                <c:pt idx="107">
                  <c:v>0.41960784313725541</c:v>
                </c:pt>
                <c:pt idx="108">
                  <c:v>0.42352941176470654</c:v>
                </c:pt>
                <c:pt idx="109">
                  <c:v>0.42745098039215768</c:v>
                </c:pt>
                <c:pt idx="110">
                  <c:v>0.43137254901960886</c:v>
                </c:pt>
                <c:pt idx="111">
                  <c:v>0.43529411764705922</c:v>
                </c:pt>
                <c:pt idx="112">
                  <c:v>0.43921568627451024</c:v>
                </c:pt>
                <c:pt idx="113">
                  <c:v>0.44313725490196076</c:v>
                </c:pt>
                <c:pt idx="114">
                  <c:v>0.44705882352941267</c:v>
                </c:pt>
                <c:pt idx="115">
                  <c:v>0.45098039215686336</c:v>
                </c:pt>
                <c:pt idx="116">
                  <c:v>0.45490196078431411</c:v>
                </c:pt>
                <c:pt idx="117">
                  <c:v>0.4588235294117648</c:v>
                </c:pt>
                <c:pt idx="118">
                  <c:v>0.46274509803921571</c:v>
                </c:pt>
                <c:pt idx="119">
                  <c:v>0.46666666666666712</c:v>
                </c:pt>
                <c:pt idx="120">
                  <c:v>0.47058823529411825</c:v>
                </c:pt>
                <c:pt idx="121">
                  <c:v>0.47450980392156888</c:v>
                </c:pt>
                <c:pt idx="122">
                  <c:v>0.47843137254901968</c:v>
                </c:pt>
                <c:pt idx="123">
                  <c:v>0.48235294117647126</c:v>
                </c:pt>
                <c:pt idx="124">
                  <c:v>0.48627450980392201</c:v>
                </c:pt>
                <c:pt idx="125">
                  <c:v>0.49019607843137253</c:v>
                </c:pt>
                <c:pt idx="126">
                  <c:v>0.49411764705882388</c:v>
                </c:pt>
                <c:pt idx="127">
                  <c:v>0.49803921568627452</c:v>
                </c:pt>
                <c:pt idx="128">
                  <c:v>0.50196078431372548</c:v>
                </c:pt>
                <c:pt idx="129">
                  <c:v>0.50588235294117645</c:v>
                </c:pt>
                <c:pt idx="130">
                  <c:v>0.50980392156862742</c:v>
                </c:pt>
                <c:pt idx="131">
                  <c:v>0.51372549019607938</c:v>
                </c:pt>
                <c:pt idx="132">
                  <c:v>0.51764705882353035</c:v>
                </c:pt>
                <c:pt idx="133">
                  <c:v>0.52156862745098043</c:v>
                </c:pt>
                <c:pt idx="134">
                  <c:v>0.52549019607843162</c:v>
                </c:pt>
                <c:pt idx="135">
                  <c:v>0.52941176470588236</c:v>
                </c:pt>
                <c:pt idx="136">
                  <c:v>0.53333333333333333</c:v>
                </c:pt>
                <c:pt idx="137">
                  <c:v>0.53725490196078429</c:v>
                </c:pt>
                <c:pt idx="138">
                  <c:v>0.5411764705882357</c:v>
                </c:pt>
                <c:pt idx="139">
                  <c:v>0.54509803921568711</c:v>
                </c:pt>
                <c:pt idx="140">
                  <c:v>0.54901960784313764</c:v>
                </c:pt>
                <c:pt idx="141">
                  <c:v>0.55294117647059005</c:v>
                </c:pt>
                <c:pt idx="142">
                  <c:v>0.55686274509803857</c:v>
                </c:pt>
                <c:pt idx="143">
                  <c:v>0.56078431372549065</c:v>
                </c:pt>
                <c:pt idx="144">
                  <c:v>0.56470588235294161</c:v>
                </c:pt>
                <c:pt idx="145">
                  <c:v>0.56862745098039313</c:v>
                </c:pt>
                <c:pt idx="146">
                  <c:v>0.57254901960784388</c:v>
                </c:pt>
                <c:pt idx="147">
                  <c:v>0.57647058823529407</c:v>
                </c:pt>
                <c:pt idx="148">
                  <c:v>0.58039215686274459</c:v>
                </c:pt>
                <c:pt idx="149">
                  <c:v>0.58431372549019611</c:v>
                </c:pt>
                <c:pt idx="150">
                  <c:v>0.58823529411764708</c:v>
                </c:pt>
                <c:pt idx="151">
                  <c:v>0.59215686274509804</c:v>
                </c:pt>
                <c:pt idx="152">
                  <c:v>0.5960784313725499</c:v>
                </c:pt>
                <c:pt idx="153">
                  <c:v>0.60000000000000064</c:v>
                </c:pt>
                <c:pt idx="154">
                  <c:v>0.60392156862745094</c:v>
                </c:pt>
                <c:pt idx="155">
                  <c:v>0.6078431372549028</c:v>
                </c:pt>
                <c:pt idx="156">
                  <c:v>0.61176470588235221</c:v>
                </c:pt>
                <c:pt idx="157">
                  <c:v>0.61568627450980506</c:v>
                </c:pt>
                <c:pt idx="158">
                  <c:v>0.61960784313725492</c:v>
                </c:pt>
                <c:pt idx="159">
                  <c:v>0.62352941176470666</c:v>
                </c:pt>
                <c:pt idx="160">
                  <c:v>0.62745098039215652</c:v>
                </c:pt>
                <c:pt idx="161">
                  <c:v>0.63137254901960749</c:v>
                </c:pt>
                <c:pt idx="162">
                  <c:v>0.63529411764705956</c:v>
                </c:pt>
                <c:pt idx="163">
                  <c:v>0.63921568627451109</c:v>
                </c:pt>
                <c:pt idx="164">
                  <c:v>0.6431372549019605</c:v>
                </c:pt>
                <c:pt idx="165">
                  <c:v>0.64705882352941346</c:v>
                </c:pt>
                <c:pt idx="166">
                  <c:v>0.65098039215686354</c:v>
                </c:pt>
                <c:pt idx="167">
                  <c:v>0.65490196078431373</c:v>
                </c:pt>
                <c:pt idx="168">
                  <c:v>0.6588235294117647</c:v>
                </c:pt>
                <c:pt idx="169">
                  <c:v>0.66274509803921722</c:v>
                </c:pt>
                <c:pt idx="170">
                  <c:v>0.66666666666666663</c:v>
                </c:pt>
                <c:pt idx="171">
                  <c:v>0.67058823529411848</c:v>
                </c:pt>
                <c:pt idx="172">
                  <c:v>0.67450980392156945</c:v>
                </c:pt>
                <c:pt idx="173">
                  <c:v>0.67843137254902086</c:v>
                </c:pt>
                <c:pt idx="174">
                  <c:v>0.68235294117647061</c:v>
                </c:pt>
                <c:pt idx="175">
                  <c:v>0.68627450980392168</c:v>
                </c:pt>
                <c:pt idx="176">
                  <c:v>0.69019607843137398</c:v>
                </c:pt>
                <c:pt idx="177">
                  <c:v>0.69411764705882473</c:v>
                </c:pt>
                <c:pt idx="178">
                  <c:v>0.69803921568627625</c:v>
                </c:pt>
                <c:pt idx="179">
                  <c:v>0.70196078431372544</c:v>
                </c:pt>
                <c:pt idx="180">
                  <c:v>0.70588235294117663</c:v>
                </c:pt>
                <c:pt idx="181">
                  <c:v>0.7098039215686277</c:v>
                </c:pt>
                <c:pt idx="182">
                  <c:v>0.71372549019608011</c:v>
                </c:pt>
                <c:pt idx="183">
                  <c:v>0.71764705882353075</c:v>
                </c:pt>
                <c:pt idx="184">
                  <c:v>0.7215686274509806</c:v>
                </c:pt>
                <c:pt idx="185">
                  <c:v>0.72549019607843224</c:v>
                </c:pt>
                <c:pt idx="186">
                  <c:v>0.72941176470588232</c:v>
                </c:pt>
                <c:pt idx="187">
                  <c:v>0.73333333333333361</c:v>
                </c:pt>
                <c:pt idx="188">
                  <c:v>0.73725490196078469</c:v>
                </c:pt>
                <c:pt idx="189">
                  <c:v>0.7411764705882361</c:v>
                </c:pt>
                <c:pt idx="190">
                  <c:v>0.74509803921568762</c:v>
                </c:pt>
                <c:pt idx="191">
                  <c:v>0.74901960784313826</c:v>
                </c:pt>
                <c:pt idx="192">
                  <c:v>0.75294117647059067</c:v>
                </c:pt>
                <c:pt idx="193">
                  <c:v>0.75686274509803919</c:v>
                </c:pt>
                <c:pt idx="194">
                  <c:v>0.76078431372549116</c:v>
                </c:pt>
                <c:pt idx="195">
                  <c:v>0.76470588235294201</c:v>
                </c:pt>
                <c:pt idx="196">
                  <c:v>0.76862745098039364</c:v>
                </c:pt>
                <c:pt idx="197">
                  <c:v>0.77254901960784361</c:v>
                </c:pt>
                <c:pt idx="198">
                  <c:v>0.77647058823529358</c:v>
                </c:pt>
                <c:pt idx="199">
                  <c:v>0.78039215686274432</c:v>
                </c:pt>
                <c:pt idx="200">
                  <c:v>0.78431372549019607</c:v>
                </c:pt>
                <c:pt idx="201">
                  <c:v>0.78823529411764659</c:v>
                </c:pt>
                <c:pt idx="202">
                  <c:v>0.792156862745098</c:v>
                </c:pt>
                <c:pt idx="203">
                  <c:v>0.79607843137254963</c:v>
                </c:pt>
                <c:pt idx="204">
                  <c:v>0.8</c:v>
                </c:pt>
                <c:pt idx="205">
                  <c:v>0.80392156862745101</c:v>
                </c:pt>
                <c:pt idx="206">
                  <c:v>0.80784313725490264</c:v>
                </c:pt>
                <c:pt idx="207">
                  <c:v>0.81176470588235194</c:v>
                </c:pt>
                <c:pt idx="208">
                  <c:v>0.8156862745098048</c:v>
                </c:pt>
                <c:pt idx="209">
                  <c:v>0.81960784313725488</c:v>
                </c:pt>
                <c:pt idx="210">
                  <c:v>0.82352941176470584</c:v>
                </c:pt>
                <c:pt idx="211">
                  <c:v>0.82745098039215659</c:v>
                </c:pt>
                <c:pt idx="212">
                  <c:v>0.83137254901960711</c:v>
                </c:pt>
                <c:pt idx="213">
                  <c:v>0.83529411764705885</c:v>
                </c:pt>
                <c:pt idx="214">
                  <c:v>0.83921568627451082</c:v>
                </c:pt>
                <c:pt idx="215">
                  <c:v>0.84313725490196056</c:v>
                </c:pt>
                <c:pt idx="216">
                  <c:v>0.84705882352941309</c:v>
                </c:pt>
                <c:pt idx="217">
                  <c:v>0.85098039215686272</c:v>
                </c:pt>
                <c:pt idx="218">
                  <c:v>0.85490196078431369</c:v>
                </c:pt>
                <c:pt idx="219">
                  <c:v>0.85882352941176454</c:v>
                </c:pt>
                <c:pt idx="220">
                  <c:v>0.86274509803921684</c:v>
                </c:pt>
                <c:pt idx="221">
                  <c:v>0.8666666666666667</c:v>
                </c:pt>
                <c:pt idx="222">
                  <c:v>0.87058823529411844</c:v>
                </c:pt>
                <c:pt idx="223">
                  <c:v>0.87450980392156863</c:v>
                </c:pt>
                <c:pt idx="224">
                  <c:v>0.87843137254902048</c:v>
                </c:pt>
                <c:pt idx="225">
                  <c:v>0.88235294117647067</c:v>
                </c:pt>
                <c:pt idx="226">
                  <c:v>0.88627450980392153</c:v>
                </c:pt>
                <c:pt idx="227">
                  <c:v>0.89019607843137361</c:v>
                </c:pt>
                <c:pt idx="228">
                  <c:v>0.89411764705882446</c:v>
                </c:pt>
                <c:pt idx="229">
                  <c:v>0.89803921568627598</c:v>
                </c:pt>
                <c:pt idx="230">
                  <c:v>0.90196078431372551</c:v>
                </c:pt>
                <c:pt idx="231">
                  <c:v>0.90588235294117669</c:v>
                </c:pt>
                <c:pt idx="232">
                  <c:v>0.90980392156862744</c:v>
                </c:pt>
                <c:pt idx="233">
                  <c:v>0.91372549019607963</c:v>
                </c:pt>
                <c:pt idx="234">
                  <c:v>0.91764705882353048</c:v>
                </c:pt>
                <c:pt idx="235">
                  <c:v>0.92156862745098034</c:v>
                </c:pt>
                <c:pt idx="236">
                  <c:v>0.92549019607843164</c:v>
                </c:pt>
                <c:pt idx="237">
                  <c:v>0.92941176470588238</c:v>
                </c:pt>
                <c:pt idx="238">
                  <c:v>0.93333333333333335</c:v>
                </c:pt>
                <c:pt idx="239">
                  <c:v>0.93725490196078431</c:v>
                </c:pt>
                <c:pt idx="240">
                  <c:v>0.94117647058823561</c:v>
                </c:pt>
                <c:pt idx="241">
                  <c:v>0.94509803921568725</c:v>
                </c:pt>
                <c:pt idx="242">
                  <c:v>0.94901960784313799</c:v>
                </c:pt>
                <c:pt idx="243">
                  <c:v>0.95294117647059029</c:v>
                </c:pt>
                <c:pt idx="244">
                  <c:v>0.95686274509803926</c:v>
                </c:pt>
                <c:pt idx="245">
                  <c:v>0.96078431372549111</c:v>
                </c:pt>
                <c:pt idx="246">
                  <c:v>0.96470588235294163</c:v>
                </c:pt>
                <c:pt idx="247">
                  <c:v>0.96862745098039316</c:v>
                </c:pt>
                <c:pt idx="248">
                  <c:v>0.97254901960784312</c:v>
                </c:pt>
                <c:pt idx="249">
                  <c:v>0.9764705882352932</c:v>
                </c:pt>
                <c:pt idx="250">
                  <c:v>0.98039215686274406</c:v>
                </c:pt>
                <c:pt idx="251">
                  <c:v>0.98431372549019558</c:v>
                </c:pt>
                <c:pt idx="252">
                  <c:v>0.98823529411764632</c:v>
                </c:pt>
                <c:pt idx="253">
                  <c:v>0.99215686274509807</c:v>
                </c:pt>
                <c:pt idx="254">
                  <c:v>0.99607843137254903</c:v>
                </c:pt>
                <c:pt idx="255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D70-4525-B90E-4CD54FC5C1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Gamma 2.2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Sheet1!$A$2:$A$257</c:f>
              <c:numCache>
                <c:formatCode>General</c:formatCode>
                <c:ptCount val="25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</c:numCache>
            </c:numRef>
          </c:xVal>
          <c:yVal>
            <c:numRef>
              <c:f>Sheet1!$C$2:$C$257</c:f>
              <c:numCache>
                <c:formatCode>General</c:formatCode>
                <c:ptCount val="256"/>
                <c:pt idx="0">
                  <c:v>0</c:v>
                </c:pt>
                <c:pt idx="1">
                  <c:v>5.0770519006617729E-6</c:v>
                </c:pt>
                <c:pt idx="2">
                  <c:v>2.3328004666098888E-5</c:v>
                </c:pt>
                <c:pt idx="3">
                  <c:v>5.6921765712193114E-5</c:v>
                </c:pt>
                <c:pt idx="4">
                  <c:v>1.0718736234124387E-4</c:v>
                </c:pt>
                <c:pt idx="5">
                  <c:v>1.7512397750302707E-4</c:v>
                </c:pt>
                <c:pt idx="6">
                  <c:v>2.6154375454849225E-4</c:v>
                </c:pt>
                <c:pt idx="7">
                  <c:v>3.6713626981594341E-4</c:v>
                </c:pt>
                <c:pt idx="8">
                  <c:v>4.9250378719143371E-4</c:v>
                </c:pt>
                <c:pt idx="9">
                  <c:v>6.3818284216702421E-4</c:v>
                </c:pt>
                <c:pt idx="10">
                  <c:v>8.0465849951306034E-4</c:v>
                </c:pt>
                <c:pt idx="11">
                  <c:v>9.9237430407432786E-4</c:v>
                </c:pt>
                <c:pt idx="12">
                  <c:v>1.2017395224384021E-3</c:v>
                </c:pt>
                <c:pt idx="13">
                  <c:v>1.4331345896718656E-3</c:v>
                </c:pt>
                <c:pt idx="14">
                  <c:v>1.6869153167892873E-3</c:v>
                </c:pt>
                <c:pt idx="15">
                  <c:v>1.9634162133964697E-3</c:v>
                </c:pt>
                <c:pt idx="16">
                  <c:v>2.2629531607064397E-3</c:v>
                </c:pt>
                <c:pt idx="17">
                  <c:v>2.5858255962341692E-3</c:v>
                </c:pt>
                <c:pt idx="18">
                  <c:v>2.9323183239383637E-3</c:v>
                </c:pt>
                <c:pt idx="19">
                  <c:v>3.3027030320036412E-3</c:v>
                </c:pt>
                <c:pt idx="20">
                  <c:v>3.6972395789001368E-3</c:v>
                </c:pt>
                <c:pt idx="21">
                  <c:v>4.1161770932827604E-3</c:v>
                </c:pt>
                <c:pt idx="22">
                  <c:v>4.559754922526027E-3</c:v>
                </c:pt>
                <c:pt idx="23">
                  <c:v>5.0282034568555414E-3</c:v>
                </c:pt>
                <c:pt idx="24">
                  <c:v>5.5217448502396672E-3</c:v>
                </c:pt>
                <c:pt idx="25">
                  <c:v>6.0405936548498301E-3</c:v>
                </c:pt>
                <c:pt idx="26">
                  <c:v>6.5849573825816987E-3</c:v>
                </c:pt>
                <c:pt idx="27">
                  <c:v>7.1550370045730394E-3</c:v>
                </c:pt>
                <c:pt idx="28">
                  <c:v>7.7510273976606247E-3</c:v>
                </c:pt>
                <c:pt idx="29">
                  <c:v>8.3731177451485828E-3</c:v>
                </c:pt>
                <c:pt idx="30">
                  <c:v>9.0214918980121347E-3</c:v>
                </c:pt>
                <c:pt idx="31">
                  <c:v>9.6963287016582252E-3</c:v>
                </c:pt>
                <c:pt idx="32">
                  <c:v>1.0397802292555302E-2</c:v>
                </c:pt>
                <c:pt idx="33">
                  <c:v>1.1126082368383269E-2</c:v>
                </c:pt>
                <c:pt idx="34">
                  <c:v>1.1881334434813701E-2</c:v>
                </c:pt>
                <c:pt idx="35">
                  <c:v>1.2663720031582141E-2</c:v>
                </c:pt>
                <c:pt idx="36">
                  <c:v>1.3473396940142648E-2</c:v>
                </c:pt>
                <c:pt idx="37">
                  <c:v>1.4310519374884065E-2</c:v>
                </c:pt>
                <c:pt idx="38">
                  <c:v>1.5175238159625197E-2</c:v>
                </c:pt>
                <c:pt idx="39">
                  <c:v>1.60677008908869E-2</c:v>
                </c:pt>
                <c:pt idx="40">
                  <c:v>1.6988052089250076E-2</c:v>
                </c:pt>
                <c:pt idx="41">
                  <c:v>1.7936433339950278E-2</c:v>
                </c:pt>
                <c:pt idx="42">
                  <c:v>1.8912983423721504E-2</c:v>
                </c:pt>
                <c:pt idx="43">
                  <c:v>1.9917838438785751E-2</c:v>
                </c:pt>
                <c:pt idx="44">
                  <c:v>2.0951131914781089E-2</c:v>
                </c:pt>
                <c:pt idx="45">
                  <c:v>2.2012994919336542E-2</c:v>
                </c:pt>
                <c:pt idx="46">
                  <c:v>2.3103556157921444E-2</c:v>
                </c:pt>
                <c:pt idx="47">
                  <c:v>2.4222942067534284E-2</c:v>
                </c:pt>
                <c:pt idx="48">
                  <c:v>2.5371276904734622E-2</c:v>
                </c:pt>
                <c:pt idx="49">
                  <c:v>2.6548682828472954E-2</c:v>
                </c:pt>
                <c:pt idx="50">
                  <c:v>2.7755279978126109E-2</c:v>
                </c:pt>
                <c:pt idx="51">
                  <c:v>2.8991186547107826E-2</c:v>
                </c:pt>
                <c:pt idx="52">
                  <c:v>3.0256518852388659E-2</c:v>
                </c:pt>
                <c:pt idx="53">
                  <c:v>3.1551391400226517E-2</c:v>
                </c:pt>
                <c:pt idx="54">
                  <c:v>3.2875916948383911E-2</c:v>
                </c:pt>
                <c:pt idx="55">
                  <c:v>3.4230206565082008E-2</c:v>
                </c:pt>
                <c:pt idx="56">
                  <c:v>3.5614369684918837E-2</c:v>
                </c:pt>
                <c:pt idx="57">
                  <c:v>3.7028514161960242E-2</c:v>
                </c:pt>
                <c:pt idx="58">
                  <c:v>3.8472746320194678E-2</c:v>
                </c:pt>
                <c:pt idx="59">
                  <c:v>3.9947171001525665E-2</c:v>
                </c:pt>
                <c:pt idx="60">
                  <c:v>4.1451891611462469E-2</c:v>
                </c:pt>
                <c:pt idx="61">
                  <c:v>4.2987010162657116E-2</c:v>
                </c:pt>
                <c:pt idx="62">
                  <c:v>4.4552627316421581E-2</c:v>
                </c:pt>
                <c:pt idx="63">
                  <c:v>4.6148842422350816E-2</c:v>
                </c:pt>
                <c:pt idx="64">
                  <c:v>4.7775753556170704E-2</c:v>
                </c:pt>
                <c:pt idx="65">
                  <c:v>4.9433457555908104E-2</c:v>
                </c:pt>
                <c:pt idx="66">
                  <c:v>5.1122050056493451E-2</c:v>
                </c:pt>
                <c:pt idx="67">
                  <c:v>5.2841625522879021E-2</c:v>
                </c:pt>
                <c:pt idx="68">
                  <c:v>5.4592277281760464E-2</c:v>
                </c:pt>
                <c:pt idx="69">
                  <c:v>5.6374097551979814E-2</c:v>
                </c:pt>
                <c:pt idx="70">
                  <c:v>5.8187177473685417E-2</c:v>
                </c:pt>
                <c:pt idx="71">
                  <c:v>6.0031607136313406E-2</c:v>
                </c:pt>
                <c:pt idx="72">
                  <c:v>6.1907475605455731E-2</c:v>
                </c:pt>
                <c:pt idx="73">
                  <c:v>6.3814870948677382E-2</c:v>
                </c:pt>
                <c:pt idx="74">
                  <c:v>6.5753880260330133E-2</c:v>
                </c:pt>
                <c:pt idx="75">
                  <c:v>6.772458968542433E-2</c:v>
                </c:pt>
                <c:pt idx="76">
                  <c:v>6.9727084442598952E-2</c:v>
                </c:pt>
                <c:pt idx="77">
                  <c:v>7.1761448846239168E-2</c:v>
                </c:pt>
                <c:pt idx="78">
                  <c:v>7.3827766327784622E-2</c:v>
                </c:pt>
                <c:pt idx="79">
                  <c:v>7.5926119456264804E-2</c:v>
                </c:pt>
                <c:pt idx="80">
                  <c:v>7.8056589958102079E-2</c:v>
                </c:pt>
                <c:pt idx="81">
                  <c:v>8.0219258736215035E-2</c:v>
                </c:pt>
                <c:pt idx="82">
                  <c:v>8.2414205888459297E-2</c:v>
                </c:pt>
                <c:pt idx="83">
                  <c:v>8.464151072542965E-2</c:v>
                </c:pt>
                <c:pt idx="84">
                  <c:v>8.6901251787660325E-2</c:v>
                </c:pt>
                <c:pt idx="85">
                  <c:v>8.9193506862247848E-2</c:v>
                </c:pt>
                <c:pt idx="86">
                  <c:v>9.1518352998919722E-2</c:v>
                </c:pt>
                <c:pt idx="87">
                  <c:v>9.3875866525578056E-2</c:v>
                </c:pt>
                <c:pt idx="88">
                  <c:v>9.6266123063339745E-2</c:v>
                </c:pt>
                <c:pt idx="89">
                  <c:v>9.8689197541094592E-2</c:v>
                </c:pt>
                <c:pt idx="90">
                  <c:v>0.1011451642096</c:v>
                </c:pt>
                <c:pt idx="91">
                  <c:v>0.10363409665513748</c:v>
                </c:pt>
                <c:pt idx="92">
                  <c:v>0.10615606781274391</c:v>
                </c:pt>
                <c:pt idx="93">
                  <c:v>0.10871114997903872</c:v>
                </c:pt>
                <c:pt idx="94">
                  <c:v>0.11129941482466024</c:v>
                </c:pt>
                <c:pt idx="95">
                  <c:v>0.11392093340633286</c:v>
                </c:pt>
                <c:pt idx="96">
                  <c:v>0.11657577617857179</c:v>
                </c:pt>
                <c:pt idx="97">
                  <c:v>0.11926401300504758</c:v>
                </c:pt>
                <c:pt idx="98">
                  <c:v>0.12198571316961968</c:v>
                </c:pt>
                <c:pt idx="99">
                  <c:v>0.12474094538705144</c:v>
                </c:pt>
                <c:pt idx="100">
                  <c:v>0.1275297778134222</c:v>
                </c:pt>
                <c:pt idx="101">
                  <c:v>0.13035227805624433</c:v>
                </c:pt>
                <c:pt idx="102">
                  <c:v>0.13320851318429971</c:v>
                </c:pt>
                <c:pt idx="103">
                  <c:v>0.13609854973720273</c:v>
                </c:pt>
                <c:pt idx="104">
                  <c:v>0.13902245373470251</c:v>
                </c:pt>
                <c:pt idx="105">
                  <c:v>0.14198029068573578</c:v>
                </c:pt>
                <c:pt idx="106">
                  <c:v>0.14497212559723124</c:v>
                </c:pt>
                <c:pt idx="107">
                  <c:v>0.14799802298268536</c:v>
                </c:pt>
                <c:pt idx="108">
                  <c:v>0.1510580468705108</c:v>
                </c:pt>
                <c:pt idx="109">
                  <c:v>0.15415226081216546</c:v>
                </c:pt>
                <c:pt idx="110">
                  <c:v>0.15728072789007341</c:v>
                </c:pt>
                <c:pt idx="111">
                  <c:v>0.16044351072534388</c:v>
                </c:pt>
                <c:pt idx="112">
                  <c:v>0.16364067148528991</c:v>
                </c:pt>
                <c:pt idx="113">
                  <c:v>0.16687227189076576</c:v>
                </c:pt>
                <c:pt idx="114">
                  <c:v>0.17013837322331238</c:v>
                </c:pt>
                <c:pt idx="115">
                  <c:v>0.17343903633213545</c:v>
                </c:pt>
                <c:pt idx="116">
                  <c:v>0.17677432164090329</c:v>
                </c:pt>
                <c:pt idx="117">
                  <c:v>0.18014428915439082</c:v>
                </c:pt>
                <c:pt idx="118">
                  <c:v>0.18354899846495107</c:v>
                </c:pt>
                <c:pt idx="119">
                  <c:v>0.18698850875884424</c:v>
                </c:pt>
                <c:pt idx="120">
                  <c:v>0.1904628788224097</c:v>
                </c:pt>
                <c:pt idx="121">
                  <c:v>0.19397216704809334</c:v>
                </c:pt>
                <c:pt idx="122">
                  <c:v>0.19751643144034084</c:v>
                </c:pt>
                <c:pt idx="123">
                  <c:v>0.2010957296213457</c:v>
                </c:pt>
                <c:pt idx="124">
                  <c:v>0.20471011883667703</c:v>
                </c:pt>
                <c:pt idx="125">
                  <c:v>0.20835965596076739</c:v>
                </c:pt>
                <c:pt idx="126">
                  <c:v>0.21204439750228815</c:v>
                </c:pt>
                <c:pt idx="127">
                  <c:v>0.21576439960939542</c:v>
                </c:pt>
                <c:pt idx="128">
                  <c:v>0.21951971807486809</c:v>
                </c:pt>
                <c:pt idx="129">
                  <c:v>0.22331040834112781</c:v>
                </c:pt>
                <c:pt idx="130">
                  <c:v>0.22713652550514893</c:v>
                </c:pt>
                <c:pt idx="131">
                  <c:v>0.23099812432326741</c:v>
                </c:pt>
                <c:pt idx="132">
                  <c:v>0.2348952592158802</c:v>
                </c:pt>
                <c:pt idx="133">
                  <c:v>0.23882798427204829</c:v>
                </c:pt>
                <c:pt idx="134">
                  <c:v>0.24279635325400217</c:v>
                </c:pt>
                <c:pt idx="135">
                  <c:v>0.24680041960155039</c:v>
                </c:pt>
                <c:pt idx="136">
                  <c:v>0.25084023643640024</c:v>
                </c:pt>
                <c:pt idx="137">
                  <c:v>0.25491585656638466</c:v>
                </c:pt>
                <c:pt idx="138">
                  <c:v>0.2590273324896063</c:v>
                </c:pt>
                <c:pt idx="139">
                  <c:v>0.26317471639849188</c:v>
                </c:pt>
                <c:pt idx="140">
                  <c:v>0.26735806018377239</c:v>
                </c:pt>
                <c:pt idx="141">
                  <c:v>0.27157741543837505</c:v>
                </c:pt>
                <c:pt idx="142">
                  <c:v>0.27583283346124532</c:v>
                </c:pt>
                <c:pt idx="143">
                  <c:v>0.28012436526108547</c:v>
                </c:pt>
                <c:pt idx="144">
                  <c:v>0.28445206156002495</c:v>
                </c:pt>
                <c:pt idx="145">
                  <c:v>0.28881597279721927</c:v>
                </c:pt>
                <c:pt idx="146">
                  <c:v>0.29321614913237481</c:v>
                </c:pt>
                <c:pt idx="147">
                  <c:v>0.2976526404492113</c:v>
                </c:pt>
                <c:pt idx="148">
                  <c:v>0.30212549635885355</c:v>
                </c:pt>
                <c:pt idx="149">
                  <c:v>0.30663476620315788</c:v>
                </c:pt>
                <c:pt idx="150">
                  <c:v>0.31118049905798512</c:v>
                </c:pt>
                <c:pt idx="151">
                  <c:v>0.31576274373639707</c:v>
                </c:pt>
                <c:pt idx="152">
                  <c:v>0.32038154879181091</c:v>
                </c:pt>
                <c:pt idx="153">
                  <c:v>0.32503696252107667</c:v>
                </c:pt>
                <c:pt idx="154">
                  <c:v>0.32972903296751488</c:v>
                </c:pt>
                <c:pt idx="155">
                  <c:v>0.33445780792389018</c:v>
                </c:pt>
                <c:pt idx="156">
                  <c:v>0.3392233349353268</c:v>
                </c:pt>
                <c:pt idx="157">
                  <c:v>0.34402566130218776</c:v>
                </c:pt>
                <c:pt idx="158">
                  <c:v>0.34886483408288016</c:v>
                </c:pt>
                <c:pt idx="159">
                  <c:v>0.35374090009662951</c:v>
                </c:pt>
                <c:pt idx="160">
                  <c:v>0.35865390592619889</c:v>
                </c:pt>
                <c:pt idx="161">
                  <c:v>0.36360389792055375</c:v>
                </c:pt>
                <c:pt idx="162">
                  <c:v>0.36859092219748757</c:v>
                </c:pt>
                <c:pt idx="163">
                  <c:v>0.37361502464620194</c:v>
                </c:pt>
                <c:pt idx="164">
                  <c:v>0.37867625092984136</c:v>
                </c:pt>
                <c:pt idx="165">
                  <c:v>0.38377464648797532</c:v>
                </c:pt>
                <c:pt idx="166">
                  <c:v>0.38891025653905942</c:v>
                </c:pt>
                <c:pt idx="167">
                  <c:v>0.39408312608282953</c:v>
                </c:pt>
                <c:pt idx="168">
                  <c:v>0.39929329990267504</c:v>
                </c:pt>
                <c:pt idx="169">
                  <c:v>0.40454082256796187</c:v>
                </c:pt>
                <c:pt idx="170">
                  <c:v>0.40982573843632325</c:v>
                </c:pt>
                <c:pt idx="171">
                  <c:v>0.41514809165590688</c:v>
                </c:pt>
                <c:pt idx="172">
                  <c:v>0.42050792616758731</c:v>
                </c:pt>
                <c:pt idx="173">
                  <c:v>0.42590528570714625</c:v>
                </c:pt>
                <c:pt idx="174">
                  <c:v>0.43134021380741044</c:v>
                </c:pt>
                <c:pt idx="175">
                  <c:v>0.43681275380036017</c:v>
                </c:pt>
                <c:pt idx="176">
                  <c:v>0.44232294881920275</c:v>
                </c:pt>
                <c:pt idx="177">
                  <c:v>0.44787084180041098</c:v>
                </c:pt>
                <c:pt idx="178">
                  <c:v>0.45345647548573081</c:v>
                </c:pt>
                <c:pt idx="179">
                  <c:v>0.45907989242416031</c:v>
                </c:pt>
                <c:pt idx="180">
                  <c:v>0.46474113497388925</c:v>
                </c:pt>
                <c:pt idx="181">
                  <c:v>0.47044024530421891</c:v>
                </c:pt>
                <c:pt idx="182">
                  <c:v>0.47617726539744126</c:v>
                </c:pt>
                <c:pt idx="183">
                  <c:v>0.48195223705069817</c:v>
                </c:pt>
                <c:pt idx="184">
                  <c:v>0.48776520187781114</c:v>
                </c:pt>
                <c:pt idx="185">
                  <c:v>0.49361620131107425</c:v>
                </c:pt>
                <c:pt idx="186">
                  <c:v>0.49950527660303018</c:v>
                </c:pt>
                <c:pt idx="187">
                  <c:v>0.50543246882821469</c:v>
                </c:pt>
                <c:pt idx="188">
                  <c:v>0.51139781888488023</c:v>
                </c:pt>
                <c:pt idx="189">
                  <c:v>0.51740136749667343</c:v>
                </c:pt>
                <c:pt idx="190">
                  <c:v>0.5234431552143245</c:v>
                </c:pt>
                <c:pt idx="191">
                  <c:v>0.52952322241727723</c:v>
                </c:pt>
                <c:pt idx="192">
                  <c:v>0.53564160931531168</c:v>
                </c:pt>
                <c:pt idx="193">
                  <c:v>0.54179835595013692</c:v>
                </c:pt>
                <c:pt idx="194">
                  <c:v>0.54799350219697185</c:v>
                </c:pt>
                <c:pt idx="195">
                  <c:v>0.5542270877660852</c:v>
                </c:pt>
                <c:pt idx="196">
                  <c:v>0.560499152204329</c:v>
                </c:pt>
                <c:pt idx="197">
                  <c:v>0.56680973489663811</c:v>
                </c:pt>
                <c:pt idx="198">
                  <c:v>0.57315887506752361</c:v>
                </c:pt>
                <c:pt idx="199">
                  <c:v>0.5795466117825252</c:v>
                </c:pt>
                <c:pt idx="200">
                  <c:v>0.58597298394966058</c:v>
                </c:pt>
                <c:pt idx="201">
                  <c:v>0.59243803032084663</c:v>
                </c:pt>
                <c:pt idx="202">
                  <c:v>0.59894178949329702</c:v>
                </c:pt>
                <c:pt idx="203">
                  <c:v>0.60548429991090658</c:v>
                </c:pt>
                <c:pt idx="204">
                  <c:v>0.61206559986562359</c:v>
                </c:pt>
                <c:pt idx="205">
                  <c:v>0.61868572749878137</c:v>
                </c:pt>
                <c:pt idx="206">
                  <c:v>0.62534472080242653</c:v>
                </c:pt>
                <c:pt idx="207">
                  <c:v>0.63204261762064262</c:v>
                </c:pt>
                <c:pt idx="208">
                  <c:v>0.63877945565081884</c:v>
                </c:pt>
                <c:pt idx="209">
                  <c:v>0.6455552724449356</c:v>
                </c:pt>
                <c:pt idx="210">
                  <c:v>0.65237010541082163</c:v>
                </c:pt>
                <c:pt idx="211">
                  <c:v>0.65922399181338764</c:v>
                </c:pt>
                <c:pt idx="212">
                  <c:v>0.66611696877585058</c:v>
                </c:pt>
                <c:pt idx="213">
                  <c:v>0.67304907328094343</c:v>
                </c:pt>
                <c:pt idx="214">
                  <c:v>0.68002034217209673</c:v>
                </c:pt>
                <c:pt idx="215">
                  <c:v>0.68703081215462669</c:v>
                </c:pt>
                <c:pt idx="216">
                  <c:v>0.69408051979688301</c:v>
                </c:pt>
                <c:pt idx="217">
                  <c:v>0.70116950153140212</c:v>
                </c:pt>
                <c:pt idx="218">
                  <c:v>0.70829779365603263</c:v>
                </c:pt>
                <c:pt idx="219">
                  <c:v>0.71546543233504922</c:v>
                </c:pt>
                <c:pt idx="220">
                  <c:v>0.72267245360025545</c:v>
                </c:pt>
                <c:pt idx="221">
                  <c:v>0.72991889335207161</c:v>
                </c:pt>
                <c:pt idx="222">
                  <c:v>0.73720478736060513</c:v>
                </c:pt>
                <c:pt idx="223">
                  <c:v>0.7445301712667145</c:v>
                </c:pt>
                <c:pt idx="224">
                  <c:v>0.75189508058305243</c:v>
                </c:pt>
                <c:pt idx="225">
                  <c:v>0.75929955069509292</c:v>
                </c:pt>
                <c:pt idx="226">
                  <c:v>0.76674361686216275</c:v>
                </c:pt>
                <c:pt idx="227">
                  <c:v>0.7742273142184416</c:v>
                </c:pt>
                <c:pt idx="228">
                  <c:v>0.78175067777396234</c:v>
                </c:pt>
                <c:pt idx="229">
                  <c:v>0.78931374241558583</c:v>
                </c:pt>
                <c:pt idx="230">
                  <c:v>0.7969165429079772</c:v>
                </c:pt>
                <c:pt idx="231">
                  <c:v>0.80455911389456691</c:v>
                </c:pt>
                <c:pt idx="232">
                  <c:v>0.81224148989848965</c:v>
                </c:pt>
                <c:pt idx="233">
                  <c:v>0.81996370532352791</c:v>
                </c:pt>
                <c:pt idx="234">
                  <c:v>0.82772579445503458</c:v>
                </c:pt>
                <c:pt idx="235">
                  <c:v>0.83552779146084089</c:v>
                </c:pt>
                <c:pt idx="236">
                  <c:v>0.84336973039216934</c:v>
                </c:pt>
                <c:pt idx="237">
                  <c:v>0.85125164518451579</c:v>
                </c:pt>
                <c:pt idx="238">
                  <c:v>0.85917356965853264</c:v>
                </c:pt>
                <c:pt idx="239">
                  <c:v>0.86713553752090555</c:v>
                </c:pt>
                <c:pt idx="240">
                  <c:v>0.87513758236520489</c:v>
                </c:pt>
                <c:pt idx="241">
                  <c:v>0.88317973767274638</c:v>
                </c:pt>
                <c:pt idx="242">
                  <c:v>0.89126203681341953</c:v>
                </c:pt>
                <c:pt idx="243">
                  <c:v>0.89938451304653022</c:v>
                </c:pt>
                <c:pt idx="244">
                  <c:v>0.90754719952161356</c:v>
                </c:pt>
                <c:pt idx="245">
                  <c:v>0.91575012927925259</c:v>
                </c:pt>
                <c:pt idx="246">
                  <c:v>0.92399333525187399</c:v>
                </c:pt>
                <c:pt idx="247">
                  <c:v>0.93227685026454354</c:v>
                </c:pt>
                <c:pt idx="248">
                  <c:v>0.94060070703575305</c:v>
                </c:pt>
                <c:pt idx="249">
                  <c:v>0.94896493817819616</c:v>
                </c:pt>
                <c:pt idx="250">
                  <c:v>0.95736957619952756</c:v>
                </c:pt>
                <c:pt idx="251">
                  <c:v>0.96581465350313189</c:v>
                </c:pt>
                <c:pt idx="252">
                  <c:v>0.97430020238886161</c:v>
                </c:pt>
                <c:pt idx="253">
                  <c:v>0.98282625505379162</c:v>
                </c:pt>
                <c:pt idx="254">
                  <c:v>0.99139284359293911</c:v>
                </c:pt>
                <c:pt idx="255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D70-4525-B90E-4CD54FC5C1B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Gamma 2.2 Correction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Sheet1!$A$2:$A$257</c:f>
              <c:numCache>
                <c:formatCode>General</c:formatCode>
                <c:ptCount val="25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</c:numCache>
            </c:numRef>
          </c:xVal>
          <c:yVal>
            <c:numRef>
              <c:f>Sheet1!$D$2:$D$257</c:f>
              <c:numCache>
                <c:formatCode>General</c:formatCode>
                <c:ptCount val="256"/>
                <c:pt idx="0">
                  <c:v>0</c:v>
                </c:pt>
                <c:pt idx="1">
                  <c:v>8.0559748144186635E-2</c:v>
                </c:pt>
                <c:pt idx="2">
                  <c:v>0.11039513019819096</c:v>
                </c:pt>
                <c:pt idx="3">
                  <c:v>0.1327368164678597</c:v>
                </c:pt>
                <c:pt idx="4">
                  <c:v>0.15128007537539737</c:v>
                </c:pt>
                <c:pt idx="5">
                  <c:v>0.16742940664479269</c:v>
                </c:pt>
                <c:pt idx="6">
                  <c:v>0.181896027155346</c:v>
                </c:pt>
                <c:pt idx="7">
                  <c:v>0.19509833925145431</c:v>
                </c:pt>
                <c:pt idx="8">
                  <c:v>0.20730680025921003</c:v>
                </c:pt>
                <c:pt idx="9">
                  <c:v>0.21870801302019433</c:v>
                </c:pt>
                <c:pt idx="10">
                  <c:v>0.22943705226679759</c:v>
                </c:pt>
                <c:pt idx="11">
                  <c:v>0.23959536440233659</c:v>
                </c:pt>
                <c:pt idx="12">
                  <c:v>0.24926139992900667</c:v>
                </c:pt>
                <c:pt idx="13">
                  <c:v>0.25849728569106539</c:v>
                </c:pt>
                <c:pt idx="14">
                  <c:v>0.26735320131049106</c:v>
                </c:pt>
                <c:pt idx="15">
                  <c:v>0.27587035626471595</c:v>
                </c:pt>
                <c:pt idx="16">
                  <c:v>0.28408307787438697</c:v>
                </c:pt>
                <c:pt idx="17">
                  <c:v>0.29202031430620312</c:v>
                </c:pt>
                <c:pt idx="18">
                  <c:v>0.29970674100840494</c:v>
                </c:pt>
                <c:pt idx="19">
                  <c:v>0.30716359127310444</c:v>
                </c:pt>
                <c:pt idx="20">
                  <c:v>0.31440929050508792</c:v>
                </c:pt>
                <c:pt idx="21">
                  <c:v>0.32145994801342131</c:v>
                </c:pt>
                <c:pt idx="22">
                  <c:v>0.32832974354311872</c:v>
                </c:pt>
                <c:pt idx="23">
                  <c:v>0.33503123480284563</c:v>
                </c:pt>
                <c:pt idx="24">
                  <c:v>0.34157560484543115</c:v>
                </c:pt>
                <c:pt idx="25">
                  <c:v>0.34797286306375252</c:v>
                </c:pt>
                <c:pt idx="26">
                  <c:v>0.35423200999423082</c:v>
                </c:pt>
                <c:pt idx="27">
                  <c:v>0.36036117357706537</c:v>
                </c:pt>
                <c:pt idx="28">
                  <c:v>0.36636772268390838</c:v>
                </c:pt>
                <c:pt idx="29">
                  <c:v>0.37225836237675758</c:v>
                </c:pt>
                <c:pt idx="30">
                  <c:v>0.37803921436244486</c:v>
                </c:pt>
                <c:pt idx="31">
                  <c:v>0.3837158853572657</c:v>
                </c:pt>
                <c:pt idx="32">
                  <c:v>0.38929352550748908</c:v>
                </c:pt>
                <c:pt idx="33">
                  <c:v>0.39477687857590454</c:v>
                </c:pt>
                <c:pt idx="34">
                  <c:v>0.40017032526778534</c:v>
                </c:pt>
                <c:pt idx="35">
                  <c:v>0.40547792080718731</c:v>
                </c:pt>
                <c:pt idx="36">
                  <c:v>0.41070342766812579</c:v>
                </c:pt>
                <c:pt idx="37">
                  <c:v>0.4158503442018659</c:v>
                </c:pt>
                <c:pt idx="38">
                  <c:v>0.42092192977126813</c:v>
                </c:pt>
                <c:pt idx="39">
                  <c:v>0.42592122689861001</c:v>
                </c:pt>
                <c:pt idx="40">
                  <c:v>0.43085108084880336</c:v>
                </c:pt>
                <c:pt idx="41">
                  <c:v>0.4357141570013473</c:v>
                </c:pt>
                <c:pt idx="42">
                  <c:v>0.44051295630827225</c:v>
                </c:pt>
                <c:pt idx="43">
                  <c:v>0.44524982908927091</c:v>
                </c:pt>
                <c:pt idx="44">
                  <c:v>0.44992698737721915</c:v>
                </c:pt>
                <c:pt idx="45">
                  <c:v>0.45454651599572032</c:v>
                </c:pt>
                <c:pt idx="46">
                  <c:v>0.45911038252407788</c:v>
                </c:pt>
                <c:pt idx="47">
                  <c:v>0.46362044628304588</c:v>
                </c:pt>
                <c:pt idx="48">
                  <c:v>0.46807846645630768</c:v>
                </c:pt>
                <c:pt idx="49">
                  <c:v>0.47248610944698333</c:v>
                </c:pt>
                <c:pt idx="50">
                  <c:v>0.47684495555529238</c:v>
                </c:pt>
                <c:pt idx="51">
                  <c:v>0.48115650505228691</c:v>
                </c:pt>
                <c:pt idx="52">
                  <c:v>0.48542218371498352</c:v>
                </c:pt>
                <c:pt idx="53">
                  <c:v>0.48964334788005692</c:v>
                </c:pt>
                <c:pt idx="54">
                  <c:v>0.49382128906623057</c:v>
                </c:pt>
                <c:pt idx="55">
                  <c:v>0.49795723820942622</c:v>
                </c:pt>
                <c:pt idx="56">
                  <c:v>0.50205236954956256</c:v>
                </c:pt>
                <c:pt idx="57">
                  <c:v>0.50610780420332069</c:v>
                </c:pt>
                <c:pt idx="58">
                  <c:v>0.51012461345329085</c:v>
                </c:pt>
                <c:pt idx="59">
                  <c:v>0.51410382178050928</c:v>
                </c:pt>
                <c:pt idx="60">
                  <c:v>0.51804640966439763</c:v>
                </c:pt>
                <c:pt idx="61">
                  <c:v>0.52195331617148744</c:v>
                </c:pt>
                <c:pt idx="62">
                  <c:v>0.52582544135208253</c:v>
                </c:pt>
                <c:pt idx="63">
                  <c:v>0.52966364846194558</c:v>
                </c:pt>
                <c:pt idx="64">
                  <c:v>0.53346876602435556</c:v>
                </c:pt>
                <c:pt idx="65">
                  <c:v>0.53724158974630198</c:v>
                </c:pt>
                <c:pt idx="66">
                  <c:v>0.54098288430122576</c:v>
                </c:pt>
                <c:pt idx="67">
                  <c:v>0.54469338498946351</c:v>
                </c:pt>
                <c:pt idx="68">
                  <c:v>0.54837379928648122</c:v>
                </c:pt>
                <c:pt idx="69">
                  <c:v>0.55202480828802114</c:v>
                </c:pt>
                <c:pt idx="70">
                  <c:v>0.55564706806039765</c:v>
                </c:pt>
                <c:pt idx="71">
                  <c:v>0.55924121090345436</c:v>
                </c:pt>
                <c:pt idx="72">
                  <c:v>0.5628078465329468</c:v>
                </c:pt>
                <c:pt idx="73">
                  <c:v>0.56634756318857205</c:v>
                </c:pt>
                <c:pt idx="74">
                  <c:v>0.56986092867322868</c:v>
                </c:pt>
                <c:pt idx="75">
                  <c:v>0.57334849132869492</c:v>
                </c:pt>
                <c:pt idx="76">
                  <c:v>0.57681078095235028</c:v>
                </c:pt>
                <c:pt idx="77">
                  <c:v>0.58024830965929575</c:v>
                </c:pt>
                <c:pt idx="78">
                  <c:v>0.58366157269371444</c:v>
                </c:pt>
                <c:pt idx="79">
                  <c:v>0.58705104919313866</c:v>
                </c:pt>
                <c:pt idx="80">
                  <c:v>0.59041720290888733</c:v>
                </c:pt>
                <c:pt idx="81">
                  <c:v>0.59376048288568661</c:v>
                </c:pt>
                <c:pt idx="82">
                  <c:v>0.59708132410329462</c:v>
                </c:pt>
                <c:pt idx="83">
                  <c:v>0.60038014808266205</c:v>
                </c:pt>
                <c:pt idx="84">
                  <c:v>0.60365736345901366</c:v>
                </c:pt>
                <c:pt idx="85">
                  <c:v>0.60691336652399563</c:v>
                </c:pt>
                <c:pt idx="86">
                  <c:v>0.61014854173894839</c:v>
                </c:pt>
                <c:pt idx="87">
                  <c:v>0.6133632622211157</c:v>
                </c:pt>
                <c:pt idx="88">
                  <c:v>0.61655789020453</c:v>
                </c:pt>
                <c:pt idx="89">
                  <c:v>0.61973277747716504</c:v>
                </c:pt>
                <c:pt idx="90">
                  <c:v>0.62288826579583689</c:v>
                </c:pt>
                <c:pt idx="91">
                  <c:v>0.62602468728019633</c:v>
                </c:pt>
                <c:pt idx="92">
                  <c:v>0.6291423647871025</c:v>
                </c:pt>
                <c:pt idx="93">
                  <c:v>0.63224161226657671</c:v>
                </c:pt>
                <c:pt idx="94">
                  <c:v>0.63532273510035497</c:v>
                </c:pt>
                <c:pt idx="95">
                  <c:v>0.63838603042418762</c:v>
                </c:pt>
                <c:pt idx="96">
                  <c:v>0.64143178743468665</c:v>
                </c:pt>
                <c:pt idx="97">
                  <c:v>0.64446028768174568</c:v>
                </c:pt>
                <c:pt idx="98">
                  <c:v>0.64747180534725324</c:v>
                </c:pt>
                <c:pt idx="99">
                  <c:v>0.65046660751093555</c:v>
                </c:pt>
                <c:pt idx="100">
                  <c:v>0.65344495440401928</c:v>
                </c:pt>
                <c:pt idx="101">
                  <c:v>0.65640709965138988</c:v>
                </c:pt>
                <c:pt idx="102">
                  <c:v>0.65935329050289493</c:v>
                </c:pt>
                <c:pt idx="103">
                  <c:v>0.66228376805434719</c:v>
                </c:pt>
                <c:pt idx="104">
                  <c:v>0.66519876745882089</c:v>
                </c:pt>
                <c:pt idx="105">
                  <c:v>0.66809851812871102</c:v>
                </c:pt>
                <c:pt idx="106">
                  <c:v>0.67098324392909503</c:v>
                </c:pt>
                <c:pt idx="107">
                  <c:v>0.67385316336280665</c:v>
                </c:pt>
                <c:pt idx="108">
                  <c:v>0.67670848974766917</c:v>
                </c:pt>
                <c:pt idx="109">
                  <c:v>0.67954943138629365</c:v>
                </c:pt>
                <c:pt idx="110">
                  <c:v>0.68237619172879993</c:v>
                </c:pt>
                <c:pt idx="111">
                  <c:v>0.68518896952885766</c:v>
                </c:pt>
                <c:pt idx="112">
                  <c:v>0.68798795899331577</c:v>
                </c:pt>
                <c:pt idx="113">
                  <c:v>0.69077334992580464</c:v>
                </c:pt>
                <c:pt idx="114">
                  <c:v>0.69354532786456058</c:v>
                </c:pt>
                <c:pt idx="115">
                  <c:v>0.69630407421476803</c:v>
                </c:pt>
                <c:pt idx="116">
                  <c:v>0.69904976637568983</c:v>
                </c:pt>
                <c:pt idx="117">
                  <c:v>0.7017825778628165</c:v>
                </c:pt>
                <c:pt idx="118">
                  <c:v>0.70450267842530001</c:v>
                </c:pt>
                <c:pt idx="119">
                  <c:v>0.70721023415884665</c:v>
                </c:pt>
                <c:pt idx="120">
                  <c:v>0.70990540761433274</c:v>
                </c:pt>
                <c:pt idx="121">
                  <c:v>0.71258835790229558</c:v>
                </c:pt>
                <c:pt idx="122">
                  <c:v>0.71525924079353154</c:v>
                </c:pt>
                <c:pt idx="123">
                  <c:v>0.71791820881592128</c:v>
                </c:pt>
                <c:pt idx="124">
                  <c:v>0.7205654113477189</c:v>
                </c:pt>
                <c:pt idx="125">
                  <c:v>0.72320099470740296</c:v>
                </c:pt>
                <c:pt idx="126">
                  <c:v>0.72582510224028218</c:v>
                </c:pt>
                <c:pt idx="127">
                  <c:v>0.72843787440197172</c:v>
                </c:pt>
                <c:pt idx="128">
                  <c:v>0.73103944883890581</c:v>
                </c:pt>
                <c:pt idx="129">
                  <c:v>0.73362996046597651</c:v>
                </c:pt>
                <c:pt idx="130">
                  <c:v>0.73620954154145091</c:v>
                </c:pt>
                <c:pt idx="131">
                  <c:v>0.7387783217392867</c:v>
                </c:pt>
                <c:pt idx="132">
                  <c:v>0.74133642821891854</c:v>
                </c:pt>
                <c:pt idx="133">
                  <c:v>0.74388398569266956</c:v>
                </c:pt>
                <c:pt idx="134">
                  <c:v>0.7464211164908503</c:v>
                </c:pt>
                <c:pt idx="135">
                  <c:v>0.74894794062465164</c:v>
                </c:pt>
                <c:pt idx="136">
                  <c:v>0.75146457584694371</c:v>
                </c:pt>
                <c:pt idx="137">
                  <c:v>0.75397113771102464</c:v>
                </c:pt>
                <c:pt idx="138">
                  <c:v>0.75646773962742597</c:v>
                </c:pt>
                <c:pt idx="139">
                  <c:v>0.75895449291887263</c:v>
                </c:pt>
                <c:pt idx="140">
                  <c:v>0.76143150687341565</c:v>
                </c:pt>
                <c:pt idx="141">
                  <c:v>0.76389888879588053</c:v>
                </c:pt>
                <c:pt idx="142">
                  <c:v>0.76635674405762089</c:v>
                </c:pt>
                <c:pt idx="143">
                  <c:v>0.76880517614472355</c:v>
                </c:pt>
                <c:pt idx="144">
                  <c:v>0.77124428670463552</c:v>
                </c:pt>
                <c:pt idx="145">
                  <c:v>0.77367417559137963</c:v>
                </c:pt>
                <c:pt idx="146">
                  <c:v>0.77609494090930076</c:v>
                </c:pt>
                <c:pt idx="147">
                  <c:v>0.77850667905549042</c:v>
                </c:pt>
                <c:pt idx="148">
                  <c:v>0.78090948476088362</c:v>
                </c:pt>
                <c:pt idx="149">
                  <c:v>0.78330345113009903</c:v>
                </c:pt>
                <c:pt idx="150">
                  <c:v>0.78568866968007389</c:v>
                </c:pt>
                <c:pt idx="151">
                  <c:v>0.78806523037751375</c:v>
                </c:pt>
                <c:pt idx="152">
                  <c:v>0.79043322167523755</c:v>
                </c:pt>
                <c:pt idx="153">
                  <c:v>0.79279273054742261</c:v>
                </c:pt>
                <c:pt idx="154">
                  <c:v>0.79514384252380477</c:v>
                </c:pt>
                <c:pt idx="155">
                  <c:v>0.79748664172287675</c:v>
                </c:pt>
                <c:pt idx="156">
                  <c:v>0.79982121088412661</c:v>
                </c:pt>
                <c:pt idx="157">
                  <c:v>0.80214763139929846</c:v>
                </c:pt>
                <c:pt idx="158">
                  <c:v>0.80446598334279829</c:v>
                </c:pt>
                <c:pt idx="159">
                  <c:v>0.8067763455011967</c:v>
                </c:pt>
                <c:pt idx="160">
                  <c:v>0.80907879540189365</c:v>
                </c:pt>
                <c:pt idx="161">
                  <c:v>0.81137340934097812</c:v>
                </c:pt>
                <c:pt idx="162">
                  <c:v>0.81366026241029665</c:v>
                </c:pt>
                <c:pt idx="163">
                  <c:v>0.81593942852376478</c:v>
                </c:pt>
                <c:pt idx="164">
                  <c:v>0.81821098044294382</c:v>
                </c:pt>
                <c:pt idx="165">
                  <c:v>0.82047498980192235</c:v>
                </c:pt>
                <c:pt idx="166">
                  <c:v>0.822731527131492</c:v>
                </c:pt>
                <c:pt idx="167">
                  <c:v>0.82498066188267227</c:v>
                </c:pt>
                <c:pt idx="168">
                  <c:v>0.82722246244961195</c:v>
                </c:pt>
                <c:pt idx="169">
                  <c:v>0.8294569961918441</c:v>
                </c:pt>
                <c:pt idx="170">
                  <c:v>0.83168432945596149</c:v>
                </c:pt>
                <c:pt idx="171">
                  <c:v>0.83390452759670963</c:v>
                </c:pt>
                <c:pt idx="172">
                  <c:v>0.83611765499751545</c:v>
                </c:pt>
                <c:pt idx="173">
                  <c:v>0.83832377509048261</c:v>
                </c:pt>
                <c:pt idx="174">
                  <c:v>0.84052295037585323</c:v>
                </c:pt>
                <c:pt idx="175">
                  <c:v>0.84271524244096963</c:v>
                </c:pt>
                <c:pt idx="176">
                  <c:v>0.84490071197873862</c:v>
                </c:pt>
                <c:pt idx="177">
                  <c:v>0.84707941880562265</c:v>
                </c:pt>
                <c:pt idx="178">
                  <c:v>0.84925142187917135</c:v>
                </c:pt>
                <c:pt idx="179">
                  <c:v>0.85141677931509729</c:v>
                </c:pt>
                <c:pt idx="180">
                  <c:v>0.85357554840393512</c:v>
                </c:pt>
                <c:pt idx="181">
                  <c:v>0.85572778562726148</c:v>
                </c:pt>
                <c:pt idx="182">
                  <c:v>0.85787354667352389</c:v>
                </c:pt>
                <c:pt idx="183">
                  <c:v>0.86001288645345864</c:v>
                </c:pt>
                <c:pt idx="184">
                  <c:v>0.86214585911515473</c:v>
                </c:pt>
                <c:pt idx="185">
                  <c:v>0.86427251805870464</c:v>
                </c:pt>
                <c:pt idx="186">
                  <c:v>0.86639291595053869</c:v>
                </c:pt>
                <c:pt idx="187">
                  <c:v>0.86850710473737458</c:v>
                </c:pt>
                <c:pt idx="188">
                  <c:v>0.87061513565985471</c:v>
                </c:pt>
                <c:pt idx="189">
                  <c:v>0.87271705926583065</c:v>
                </c:pt>
                <c:pt idx="190">
                  <c:v>0.87481292542335454</c:v>
                </c:pt>
                <c:pt idx="191">
                  <c:v>0.87690278333333571</c:v>
                </c:pt>
                <c:pt idx="192">
                  <c:v>0.87898668154191151</c:v>
                </c:pt>
                <c:pt idx="193">
                  <c:v>0.88106466795252125</c:v>
                </c:pt>
                <c:pt idx="194">
                  <c:v>0.88313678983769317</c:v>
                </c:pt>
                <c:pt idx="195">
                  <c:v>0.88520309385056661</c:v>
                </c:pt>
                <c:pt idx="196">
                  <c:v>0.88726362603612463</c:v>
                </c:pt>
                <c:pt idx="197">
                  <c:v>0.88931843184219395</c:v>
                </c:pt>
                <c:pt idx="198">
                  <c:v>0.89136755613016871</c:v>
                </c:pt>
                <c:pt idx="199">
                  <c:v>0.89341104318550091</c:v>
                </c:pt>
                <c:pt idx="200">
                  <c:v>0.89544893672794268</c:v>
                </c:pt>
                <c:pt idx="201">
                  <c:v>0.89748127992156967</c:v>
                </c:pt>
                <c:pt idx="202">
                  <c:v>0.89950811538456232</c:v>
                </c:pt>
                <c:pt idx="203">
                  <c:v>0.90152948519877463</c:v>
                </c:pt>
                <c:pt idx="204">
                  <c:v>0.90354543091909534</c:v>
                </c:pt>
                <c:pt idx="205">
                  <c:v>0.90555599358258465</c:v>
                </c:pt>
                <c:pt idx="206">
                  <c:v>0.90756121371742859</c:v>
                </c:pt>
                <c:pt idx="207">
                  <c:v>0.90956113135167749</c:v>
                </c:pt>
                <c:pt idx="208">
                  <c:v>0.91155578602180543</c:v>
                </c:pt>
                <c:pt idx="209">
                  <c:v>0.91354521678107736</c:v>
                </c:pt>
                <c:pt idx="210">
                  <c:v>0.91552946220773201</c:v>
                </c:pt>
                <c:pt idx="211">
                  <c:v>0.91750856041300133</c:v>
                </c:pt>
                <c:pt idx="212">
                  <c:v>0.91948254904893556</c:v>
                </c:pt>
                <c:pt idx="213">
                  <c:v>0.92145146531608513</c:v>
                </c:pt>
                <c:pt idx="214">
                  <c:v>0.92341534597099073</c:v>
                </c:pt>
                <c:pt idx="215">
                  <c:v>0.92537422733354979</c:v>
                </c:pt>
                <c:pt idx="216">
                  <c:v>0.92732814529418661</c:v>
                </c:pt>
                <c:pt idx="217">
                  <c:v>0.9292771353209115</c:v>
                </c:pt>
                <c:pt idx="218">
                  <c:v>0.93122123246620636</c:v>
                </c:pt>
                <c:pt idx="219">
                  <c:v>0.93316047137376734</c:v>
                </c:pt>
                <c:pt idx="220">
                  <c:v>0.93509488628512982</c:v>
                </c:pt>
                <c:pt idx="221">
                  <c:v>0.93702451104612561</c:v>
                </c:pt>
                <c:pt idx="222">
                  <c:v>0.93894937911323584</c:v>
                </c:pt>
                <c:pt idx="223">
                  <c:v>0.94086952355979625</c:v>
                </c:pt>
                <c:pt idx="224">
                  <c:v>0.94278497708207765</c:v>
                </c:pt>
                <c:pt idx="225">
                  <c:v>0.94469577200525634</c:v>
                </c:pt>
                <c:pt idx="226">
                  <c:v>0.9466019402892446</c:v>
                </c:pt>
                <c:pt idx="227">
                  <c:v>0.94850351353442264</c:v>
                </c:pt>
                <c:pt idx="228">
                  <c:v>0.95040052298723965</c:v>
                </c:pt>
                <c:pt idx="229">
                  <c:v>0.95229299954572</c:v>
                </c:pt>
                <c:pt idx="230">
                  <c:v>0.95418097376484012</c:v>
                </c:pt>
                <c:pt idx="231">
                  <c:v>0.95606447586181997</c:v>
                </c:pt>
                <c:pt idx="232">
                  <c:v>0.95794353572129654</c:v>
                </c:pt>
                <c:pt idx="233">
                  <c:v>0.95981818290040111</c:v>
                </c:pt>
                <c:pt idx="234">
                  <c:v>0.96168844663373898</c:v>
                </c:pt>
                <c:pt idx="235">
                  <c:v>0.96355435583826199</c:v>
                </c:pt>
                <c:pt idx="236">
                  <c:v>0.96541593911807522</c:v>
                </c:pt>
                <c:pt idx="237">
                  <c:v>0.9672732247691046</c:v>
                </c:pt>
                <c:pt idx="238">
                  <c:v>0.96912624078372478</c:v>
                </c:pt>
                <c:pt idx="239">
                  <c:v>0.9709750148552645</c:v>
                </c:pt>
                <c:pt idx="240">
                  <c:v>0.97281957438243949</c:v>
                </c:pt>
                <c:pt idx="241">
                  <c:v>0.97465994647370424</c:v>
                </c:pt>
                <c:pt idx="242">
                  <c:v>0.97649615795150657</c:v>
                </c:pt>
                <c:pt idx="243">
                  <c:v>0.97832823535648972</c:v>
                </c:pt>
                <c:pt idx="244">
                  <c:v>0.98015620495158307</c:v>
                </c:pt>
                <c:pt idx="245">
                  <c:v>0.98198009272604259</c:v>
                </c:pt>
                <c:pt idx="246">
                  <c:v>0.983799924399406</c:v>
                </c:pt>
                <c:pt idx="247">
                  <c:v>0.98561572542536857</c:v>
                </c:pt>
                <c:pt idx="248">
                  <c:v>0.98742752099560638</c:v>
                </c:pt>
                <c:pt idx="249">
                  <c:v>0.98923533604351266</c:v>
                </c:pt>
                <c:pt idx="250">
                  <c:v>0.99103919524786177</c:v>
                </c:pt>
                <c:pt idx="251">
                  <c:v>0.99283912303643751</c:v>
                </c:pt>
                <c:pt idx="252">
                  <c:v>0.99463514358955363</c:v>
                </c:pt>
                <c:pt idx="253">
                  <c:v>0.99642728084354426</c:v>
                </c:pt>
                <c:pt idx="254">
                  <c:v>0.99821555849417565</c:v>
                </c:pt>
                <c:pt idx="255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D70-4525-B90E-4CD54FC5C1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326016"/>
        <c:axId val="78332288"/>
      </c:scatterChart>
      <c:valAx>
        <c:axId val="78326016"/>
        <c:scaling>
          <c:orientation val="minMax"/>
          <c:max val="255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Color Intensity 0 - 255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32288"/>
        <c:crosses val="autoZero"/>
        <c:crossBetween val="midCat"/>
        <c:majorUnit val="15"/>
      </c:valAx>
      <c:valAx>
        <c:axId val="7833228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Luminance Ratio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260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youtu.be/KHqy_AyKIUI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f-e-t.com/subsea/software-and-control-system-solutions/vmax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upload.wikimedia.org/wikipedia/commons/7/70/LCD_RGB.jpg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Graphics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Color &amp; </a:t>
            </a:r>
            <a:r>
              <a:rPr lang="en-US" dirty="0" err="1"/>
              <a:t>BLITing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59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Pixels can be represented internally in LOTS of different ways:</a:t>
            </a:r>
          </a:p>
          <a:p>
            <a:pPr lvl="1"/>
            <a:r>
              <a:rPr lang="en-US" dirty="0"/>
              <a:t>R8G8B8 UINT, R32B32G32A32 FLOAT, B4G4R4 USHORT and on and on… </a:t>
            </a:r>
          </a:p>
          <a:p>
            <a:pPr lvl="1"/>
            <a:r>
              <a:rPr lang="en-US" dirty="0"/>
              <a:t>4Byte colors are very common (ex: X8B8G8R8) since they align well in memory.</a:t>
            </a:r>
          </a:p>
          <a:p>
            <a:pPr lvl="1"/>
            <a:r>
              <a:rPr lang="en-US" dirty="0"/>
              <a:t>Converting between formats is a very common requirement.</a:t>
            </a:r>
          </a:p>
          <a:p>
            <a:r>
              <a:rPr lang="en-US" dirty="0"/>
              <a:t>The actual formats supported by display hardware will be the fastest to transfer since they will not require conversion.  </a:t>
            </a:r>
          </a:p>
        </p:txBody>
      </p:sp>
    </p:spTree>
    <p:extLst>
      <p:ext uri="{BB962C8B-B14F-4D97-AF65-F5344CB8AC3E}">
        <p14:creationId xmlns:p14="http://schemas.microsoft.com/office/powerpoint/2010/main" val="2176884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dirty="0">
                <a:solidFill>
                  <a:srgbClr val="FF0000"/>
                </a:solidFill>
              </a:rPr>
              <a:t>R8</a:t>
            </a:r>
            <a:r>
              <a:rPr lang="en-US" dirty="0">
                <a:solidFill>
                  <a:srgbClr val="00B050"/>
                </a:solidFill>
              </a:rPr>
              <a:t>G8</a:t>
            </a:r>
            <a:r>
              <a:rPr lang="en-US" dirty="0">
                <a:solidFill>
                  <a:srgbClr val="0070C0"/>
                </a:solidFill>
              </a:rPr>
              <a:t>B8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A8</a:t>
            </a:r>
            <a:r>
              <a:rPr lang="en-US" dirty="0"/>
              <a:t> Pixels</a:t>
            </a:r>
          </a:p>
        </p:txBody>
      </p:sp>
      <p:sp>
        <p:nvSpPr>
          <p:cNvPr id="4" name="TextBox 3"/>
          <p:cNvSpPr txBox="1"/>
          <p:nvPr/>
        </p:nvSpPr>
        <p:spPr>
          <a:xfrm rot="16754584">
            <a:off x="-1066615" y="2466818"/>
            <a:ext cx="4972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Hexadecimal Is Your Friend!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4750" y="2712202"/>
            <a:ext cx="231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0xFF0000FF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5930" y="2718737"/>
            <a:ext cx="231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0x00FF00FF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11161" y="2728428"/>
            <a:ext cx="231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0x0000FFFF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91717" y="4045515"/>
            <a:ext cx="231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0xFFFF00FF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73014" y="4045515"/>
            <a:ext cx="2393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0x00FFFFFF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60622" y="5224248"/>
            <a:ext cx="238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0xFFFFFFFF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41781" y="2657182"/>
            <a:ext cx="277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|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69986" y="2657181"/>
            <a:ext cx="277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|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12371" y="3983960"/>
            <a:ext cx="277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85024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954" y="611660"/>
            <a:ext cx="10018713" cy="1752599"/>
          </a:xfrm>
        </p:spPr>
        <p:txBody>
          <a:bodyPr/>
          <a:lstStyle/>
          <a:p>
            <a:r>
              <a:rPr lang="en-US" dirty="0"/>
              <a:t>Extracting a Single 8bit Channel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17887" y="2212142"/>
            <a:ext cx="296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1F</a:t>
            </a:r>
            <a:r>
              <a:rPr 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4C</a:t>
            </a:r>
            <a:r>
              <a:rPr 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1F</a:t>
            </a:r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A2</a:t>
            </a:r>
          </a:p>
        </p:txBody>
      </p:sp>
      <p:sp>
        <p:nvSpPr>
          <p:cNvPr id="4" name="TextBox 3"/>
          <p:cNvSpPr txBox="1"/>
          <p:nvPr/>
        </p:nvSpPr>
        <p:spPr>
          <a:xfrm rot="16745956">
            <a:off x="-707525" y="2256558"/>
            <a:ext cx="435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Do You Even Shift Bro!?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37671" y="2212142"/>
            <a:ext cx="2854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0x00FF0000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3768" y="2273697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&amp;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33384" y="3256855"/>
            <a:ext cx="2854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0x004C0000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13768" y="4126818"/>
            <a:ext cx="665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&gt;&gt;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37671" y="4878604"/>
            <a:ext cx="1278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0x4C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83643" y="4904449"/>
            <a:ext cx="153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46142" y="4935226"/>
            <a:ext cx="665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==</a:t>
            </a:r>
          </a:p>
        </p:txBody>
      </p:sp>
    </p:spTree>
    <p:extLst>
      <p:ext uri="{BB962C8B-B14F-4D97-AF65-F5344CB8AC3E}">
        <p14:creationId xmlns:p14="http://schemas.microsoft.com/office/powerpoint/2010/main" val="4244937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Blending Pixels Based On Alpha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35280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One of the most common ways to use an alpha value, is as a threshold of how much to linearly interpolate between the intensities of 2 pixels.</a:t>
            </a:r>
          </a:p>
          <a:p>
            <a:pPr lvl="1"/>
            <a:r>
              <a:rPr lang="en-US" dirty="0"/>
              <a:t>Step 1: 	Break each pixel into its raw channels as described previously.</a:t>
            </a:r>
          </a:p>
          <a:p>
            <a:pPr lvl="1"/>
            <a:r>
              <a:rPr lang="en-US" dirty="0"/>
              <a:t>Step 2: 	Use source pixel’s alpha intensity to determine how much of the destination 					pixel’s RGB channels should be blended in.</a:t>
            </a:r>
          </a:p>
          <a:p>
            <a:pPr lvl="1"/>
            <a:r>
              <a:rPr lang="en-US" dirty="0"/>
              <a:t>Step 3:	Use the linear interpolation formula to merge each of the channels into a 					final result to be displayed.</a:t>
            </a:r>
          </a:p>
          <a:p>
            <a:r>
              <a:rPr lang="en-US" dirty="0"/>
              <a:t>The lerp formula: ( B - A ) * R + A</a:t>
            </a:r>
          </a:p>
          <a:p>
            <a:pPr lvl="1"/>
            <a:r>
              <a:rPr lang="en-US" dirty="0"/>
              <a:t>Where </a:t>
            </a:r>
            <a:r>
              <a:rPr lang="en-US" b="1" dirty="0"/>
              <a:t>A</a:t>
            </a:r>
            <a:r>
              <a:rPr lang="en-US" dirty="0"/>
              <a:t> is the starting value and </a:t>
            </a:r>
            <a:r>
              <a:rPr lang="en-US" b="1" dirty="0"/>
              <a:t>B</a:t>
            </a:r>
            <a:r>
              <a:rPr lang="en-US" dirty="0"/>
              <a:t> is the ending value and </a:t>
            </a:r>
            <a:r>
              <a:rPr lang="en-US" b="1" dirty="0"/>
              <a:t>R</a:t>
            </a:r>
            <a:r>
              <a:rPr lang="en-US" dirty="0"/>
              <a:t> is a ratio from 0 to 1 describing the amount of transition desired.</a:t>
            </a:r>
          </a:p>
          <a:p>
            <a:pPr lvl="1"/>
            <a:r>
              <a:rPr lang="en-US" i="1" dirty="0"/>
              <a:t>HINT:</a:t>
            </a:r>
            <a:r>
              <a:rPr lang="en-US" dirty="0"/>
              <a:t> If </a:t>
            </a:r>
            <a:r>
              <a:rPr lang="en-US" b="1" dirty="0"/>
              <a:t>R</a:t>
            </a:r>
            <a:r>
              <a:rPr lang="en-US" dirty="0"/>
              <a:t> is derived from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Alpha</a:t>
            </a:r>
            <a:r>
              <a:rPr lang="en-US" dirty="0"/>
              <a:t> then it may not be from 0-1 , you will need to adjust for this.</a:t>
            </a:r>
          </a:p>
        </p:txBody>
      </p:sp>
    </p:spTree>
    <p:extLst>
      <p:ext uri="{BB962C8B-B14F-4D97-AF65-F5344CB8AC3E}">
        <p14:creationId xmlns:p14="http://schemas.microsoft.com/office/powerpoint/2010/main" val="1691427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66" y="2438399"/>
            <a:ext cx="4408544" cy="3857476"/>
          </a:xfrm>
          <a:prstGeom prst="rect">
            <a:avLst/>
          </a:prstGeom>
          <a:ln w="127000" cap="sq">
            <a:solidFill>
              <a:schemeClr val="tx1">
                <a:lumMod val="65000"/>
                <a:lumOff val="3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607" y="2438399"/>
            <a:ext cx="5153234" cy="3864926"/>
          </a:xfrm>
          <a:prstGeom prst="rect">
            <a:avLst/>
          </a:prstGeom>
          <a:ln w="127000" cap="sq">
            <a:solidFill>
              <a:schemeClr val="tx1">
                <a:lumMod val="65000"/>
                <a:lumOff val="3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2D Sprite Rendering: Past vs. Present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94" y="5852736"/>
            <a:ext cx="688849" cy="573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22" y="6079525"/>
            <a:ext cx="2099269" cy="31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78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</a:t>
            </a:r>
            <a:r>
              <a:rPr lang="en-US" dirty="0">
                <a:solidFill>
                  <a:schemeClr val="accent1"/>
                </a:solidFill>
              </a:rPr>
              <a:t>REAL</a:t>
            </a:r>
            <a:r>
              <a:rPr lang="en-US" dirty="0"/>
              <a:t> 2D games have you played?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Nearly every modern 2D game is drawn using a 3D Hardware accelerated rendering API like OpenGL or Direct3D.</a:t>
            </a:r>
          </a:p>
          <a:p>
            <a:r>
              <a:rPr lang="en-US" dirty="0"/>
              <a:t>This means your “Sprites” are actually 2 flat triangles covered with a texture image funneled through a fully 3D capable rendering system.</a:t>
            </a:r>
          </a:p>
          <a:p>
            <a:r>
              <a:rPr lang="en-US" dirty="0"/>
              <a:t>Modern 2D games/libraries do this because it allows them to take advantage of the GPU (graphics processing unit) and draw far more “Sprites” than they otherwise would be able to.</a:t>
            </a:r>
          </a:p>
          <a:p>
            <a:r>
              <a:rPr lang="en-US" dirty="0"/>
              <a:t>Older pure 2D systems would use something called a “</a:t>
            </a:r>
            <a:r>
              <a:rPr lang="en-US" dirty="0" err="1"/>
              <a:t>Blitter</a:t>
            </a:r>
            <a:r>
              <a:rPr lang="en-US" dirty="0"/>
              <a:t>“ chip to efficiently transfer image data from one memory area to another.</a:t>
            </a:r>
          </a:p>
        </p:txBody>
      </p:sp>
    </p:spTree>
    <p:extLst>
      <p:ext uri="{BB962C8B-B14F-4D97-AF65-F5344CB8AC3E}">
        <p14:creationId xmlns:p14="http://schemas.microsoft.com/office/powerpoint/2010/main" val="3357036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93" y="1937950"/>
            <a:ext cx="5700588" cy="4275442"/>
          </a:xfrm>
          <a:prstGeom prst="rect">
            <a:avLst/>
          </a:prstGeom>
          <a:ln w="127000" cap="sq">
            <a:solidFill>
              <a:schemeClr val="tx1">
                <a:lumMod val="65000"/>
                <a:lumOff val="3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 flipH="1" flipV="1">
            <a:off x="2168047" y="1628175"/>
            <a:ext cx="4713044" cy="2496611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5135065" y="1552907"/>
            <a:ext cx="2309444" cy="2571879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2197029" y="3664885"/>
            <a:ext cx="4684062" cy="897881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056557" y="3642961"/>
            <a:ext cx="2387952" cy="919806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81091" y="4124787"/>
            <a:ext cx="563418" cy="4379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4" t="50851" r="74497" b="38816"/>
          <a:stretch/>
        </p:blipFill>
        <p:spPr>
          <a:xfrm>
            <a:off x="2197029" y="1628175"/>
            <a:ext cx="2859528" cy="20147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8" name="Right Triangle 27"/>
          <p:cNvSpPr/>
          <p:nvPr/>
        </p:nvSpPr>
        <p:spPr>
          <a:xfrm>
            <a:off x="3011055" y="2050473"/>
            <a:ext cx="858981" cy="1413163"/>
          </a:xfrm>
          <a:prstGeom prst="rtTriangle">
            <a:avLst/>
          </a:prstGeom>
          <a:noFill/>
          <a:ln w="381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/>
          <p:cNvSpPr/>
          <p:nvPr/>
        </p:nvSpPr>
        <p:spPr>
          <a:xfrm rot="10800000">
            <a:off x="3089564" y="2025914"/>
            <a:ext cx="858981" cy="1413163"/>
          </a:xfrm>
          <a:prstGeom prst="rtTriangle">
            <a:avLst/>
          </a:prstGeom>
          <a:noFill/>
          <a:ln w="381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5835759" y="1090427"/>
            <a:ext cx="5957455" cy="6550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Polygons Everywhere!!!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2010429" y="4345607"/>
            <a:ext cx="3825330" cy="203112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There are very good reasons to do this…</a:t>
            </a:r>
          </a:p>
          <a:p>
            <a:r>
              <a:rPr lang="en-US" sz="3200" dirty="0"/>
              <a:t>But more on that later…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2010429" y="832262"/>
            <a:ext cx="3232728" cy="6550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Polygons…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68" y="5972433"/>
            <a:ext cx="2099269" cy="31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17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70" y="1534301"/>
            <a:ext cx="4876800" cy="4267200"/>
          </a:xfrm>
          <a:prstGeom prst="rect">
            <a:avLst/>
          </a:prstGeom>
          <a:ln w="127000" cap="sq">
            <a:solidFill>
              <a:schemeClr val="tx1">
                <a:lumMod val="65000"/>
                <a:lumOff val="3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25997" r="66500" b="36001"/>
          <a:stretch/>
        </p:blipFill>
        <p:spPr>
          <a:xfrm>
            <a:off x="8369589" y="1206801"/>
            <a:ext cx="3023555" cy="3094981"/>
          </a:xfrm>
          <a:prstGeom prst="rect">
            <a:avLst/>
          </a:prstGeom>
          <a:ln w="127000" cap="sq">
            <a:solidFill>
              <a:schemeClr val="tx1">
                <a:lumMod val="65000"/>
                <a:lumOff val="3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864321" y="749964"/>
            <a:ext cx="5184698" cy="6550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err="1">
                <a:solidFill>
                  <a:schemeClr val="accent1"/>
                </a:solidFill>
              </a:rPr>
              <a:t>BL</a:t>
            </a:r>
            <a:r>
              <a:rPr lang="en-US" dirty="0" err="1"/>
              <a:t>ock</a:t>
            </a:r>
            <a:r>
              <a:rPr lang="en-US" dirty="0"/>
              <a:t> </a:t>
            </a:r>
            <a:r>
              <a:rPr lang="en-US" b="1" dirty="0">
                <a:solidFill>
                  <a:schemeClr val="accent1"/>
                </a:solidFill>
              </a:rPr>
              <a:t>I</a:t>
            </a:r>
            <a:r>
              <a:rPr lang="en-US" dirty="0"/>
              <a:t>mage </a:t>
            </a:r>
            <a:r>
              <a:rPr lang="en-US" b="1" dirty="0">
                <a:solidFill>
                  <a:schemeClr val="accent1"/>
                </a:solidFill>
              </a:rPr>
              <a:t>T</a:t>
            </a:r>
            <a:r>
              <a:rPr lang="en-US" dirty="0"/>
              <a:t>ransfer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69589" y="422463"/>
            <a:ext cx="3017520" cy="6550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ROM</a:t>
            </a:r>
          </a:p>
        </p:txBody>
      </p:sp>
      <p:sp>
        <p:nvSpPr>
          <p:cNvPr id="8" name="Rectangle 7"/>
          <p:cNvSpPr/>
          <p:nvPr/>
        </p:nvSpPr>
        <p:spPr>
          <a:xfrm>
            <a:off x="4221019" y="3500581"/>
            <a:ext cx="461818" cy="498764"/>
          </a:xfrm>
          <a:prstGeom prst="rect">
            <a:avLst/>
          </a:prstGeom>
          <a:noFill/>
          <a:ln w="28575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69589" y="1381226"/>
            <a:ext cx="729672" cy="794328"/>
          </a:xfrm>
          <a:prstGeom prst="rect">
            <a:avLst/>
          </a:prstGeom>
          <a:noFill/>
          <a:ln w="5715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20013110">
            <a:off x="4711789" y="2221263"/>
            <a:ext cx="3534483" cy="960582"/>
          </a:xfrm>
          <a:prstGeom prst="leftArrow">
            <a:avLst/>
          </a:prstGeom>
          <a:solidFill>
            <a:schemeClr val="tx1"/>
          </a:solidFill>
          <a:ln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FFFF"/>
                </a:solidFill>
              </a:rPr>
              <a:t>COPY PIXELS DIRECTLY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064651" y="4476207"/>
            <a:ext cx="3627395" cy="16475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Consider it a slightly more sophisticated “memory copy”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64320" y="6026229"/>
            <a:ext cx="9827725" cy="6550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2D Consoles have </a:t>
            </a:r>
            <a:r>
              <a:rPr lang="en-US" dirty="0" err="1"/>
              <a:t>Blitter</a:t>
            </a:r>
            <a:r>
              <a:rPr lang="en-US" dirty="0"/>
              <a:t> Hardware…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029" y="5350228"/>
            <a:ext cx="688849" cy="57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66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Arguments for a BLIT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Pointer to Source Image Array (Pixels)</a:t>
            </a:r>
          </a:p>
          <a:p>
            <a:r>
              <a:rPr lang="en-US" dirty="0"/>
              <a:t>Pointer to Destination Screen Array (Pixels)</a:t>
            </a:r>
          </a:p>
          <a:p>
            <a:r>
              <a:rPr lang="en-US" dirty="0"/>
              <a:t>Source Image Array Dimensions (Width &amp; Height)</a:t>
            </a:r>
          </a:p>
          <a:p>
            <a:r>
              <a:rPr lang="en-US" dirty="0"/>
              <a:t>Destination Screen Array Dimensions (Width &amp; Height)</a:t>
            </a:r>
          </a:p>
          <a:p>
            <a:r>
              <a:rPr lang="en-US" dirty="0"/>
              <a:t>Source Image Sub-Rectangle to be Copied (ex: Left Top Right Bottom)</a:t>
            </a:r>
          </a:p>
          <a:p>
            <a:r>
              <a:rPr lang="en-US" dirty="0"/>
              <a:t>Destination Copy-To Location X &amp; Y (Drawing Position)</a:t>
            </a:r>
          </a:p>
        </p:txBody>
      </p:sp>
    </p:spTree>
    <p:extLst>
      <p:ext uri="{BB962C8B-B14F-4D97-AF65-F5344CB8AC3E}">
        <p14:creationId xmlns:p14="http://schemas.microsoft.com/office/powerpoint/2010/main" val="2703357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Emulating BLIT Hardware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529014"/>
            <a:ext cx="3484607" cy="3484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7" y="2479303"/>
            <a:ext cx="4691293" cy="35343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140419" y="215968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Image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75800" y="2113464"/>
            <a:ext cx="1527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 Buffer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93667" y="2479303"/>
            <a:ext cx="4691293" cy="123854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  <a:alpha val="45000"/>
                </a:srgbClr>
              </a:gs>
              <a:gs pos="100000">
                <a:srgbClr val="FFFF00">
                  <a:shade val="100000"/>
                  <a:satMod val="115000"/>
                  <a:alpha val="72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93667" y="2390514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scanline</a:t>
            </a:r>
            <a:endParaRPr lang="en-US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5400000">
            <a:off x="4326427" y="408665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Height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41784" y="60136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Width</a:t>
            </a:r>
          </a:p>
        </p:txBody>
      </p:sp>
      <p:sp>
        <p:nvSpPr>
          <p:cNvPr id="14" name="TextBox 13"/>
          <p:cNvSpPr txBox="1"/>
          <p:nvPr/>
        </p:nvSpPr>
        <p:spPr>
          <a:xfrm rot="5400000">
            <a:off x="10334728" y="406179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Destination Height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42885" y="601362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Destination Width</a:t>
            </a:r>
          </a:p>
        </p:txBody>
      </p:sp>
      <p:sp>
        <p:nvSpPr>
          <p:cNvPr id="16" name="TextBox 15"/>
          <p:cNvSpPr txBox="1"/>
          <p:nvPr/>
        </p:nvSpPr>
        <p:spPr>
          <a:xfrm rot="5400000">
            <a:off x="3049159" y="507301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10800000">
            <a:off x="3838581" y="4440195"/>
            <a:ext cx="550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4439919" y="5073018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34999" y="5705844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BOTTOM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0" t="55104" r="-1030" b="25685"/>
          <a:stretch/>
        </p:blipFill>
        <p:spPr>
          <a:xfrm>
            <a:off x="7870825" y="3363609"/>
            <a:ext cx="1969935" cy="758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Rectangle 22"/>
          <p:cNvSpPr/>
          <p:nvPr/>
        </p:nvSpPr>
        <p:spPr>
          <a:xfrm>
            <a:off x="7864265" y="4129865"/>
            <a:ext cx="1953990" cy="119210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  <a:alpha val="45000"/>
                </a:srgbClr>
              </a:gs>
              <a:gs pos="100000">
                <a:srgbClr val="FFFF00">
                  <a:shade val="100000"/>
                  <a:satMod val="115000"/>
                  <a:alpha val="72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 Arrow 27"/>
          <p:cNvSpPr/>
          <p:nvPr/>
        </p:nvSpPr>
        <p:spPr>
          <a:xfrm>
            <a:off x="3262183" y="3138273"/>
            <a:ext cx="4565189" cy="1301921"/>
          </a:xfrm>
          <a:prstGeom prst="bentArrow">
            <a:avLst>
              <a:gd name="adj1" fmla="val 14952"/>
              <a:gd name="adj2" fmla="val 21013"/>
              <a:gd name="adj3" fmla="val 50000"/>
              <a:gd name="adj4" fmla="val 7998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62184" y="4440195"/>
            <a:ext cx="1706734" cy="157342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842885" y="3061697"/>
            <a:ext cx="848758" cy="276999"/>
          </a:xfrm>
          <a:prstGeom prst="rect">
            <a:avLst/>
          </a:prstGeom>
          <a:solidFill>
            <a:srgbClr val="00FF00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Draw X Y</a:t>
            </a:r>
            <a:endParaRPr lang="en-US" sz="2000" b="1" dirty="0"/>
          </a:p>
        </p:txBody>
      </p:sp>
      <p:sp>
        <p:nvSpPr>
          <p:cNvPr id="20" name="Rectangle 19"/>
          <p:cNvSpPr/>
          <p:nvPr/>
        </p:nvSpPr>
        <p:spPr>
          <a:xfrm>
            <a:off x="7864264" y="3338696"/>
            <a:ext cx="1953990" cy="1824431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5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you?!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64" y="2035270"/>
            <a:ext cx="6349206" cy="41904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225746"/>
            <a:ext cx="1124008" cy="632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762" y="4369418"/>
            <a:ext cx="2263238" cy="24885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04588" y="648866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Sir Clark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02113" y="648866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Sir Dan</a:t>
            </a:r>
          </a:p>
        </p:txBody>
      </p:sp>
    </p:spTree>
    <p:extLst>
      <p:ext uri="{BB962C8B-B14F-4D97-AF65-F5344CB8AC3E}">
        <p14:creationId xmlns:p14="http://schemas.microsoft.com/office/powerpoint/2010/main" val="3988198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Lab: The Raster Surface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Getting raw color data on the screen in a direct &amp; efficient manner in a modern operating system is non-trivial.  To that end I will provide a simple to use three function class that is rather self-explanatory.</a:t>
            </a:r>
          </a:p>
          <a:p>
            <a:pPr lvl="1"/>
            <a:r>
              <a:rPr lang="en-US" dirty="0"/>
              <a:t>The class will allow you to copy pixels directly to the screen. (And that’s it!)</a:t>
            </a:r>
          </a:p>
          <a:p>
            <a:pPr lvl="1"/>
            <a:r>
              <a:rPr lang="en-US" dirty="0"/>
              <a:t>You will actually be writing console programs. (Just like the PG classes!)</a:t>
            </a:r>
          </a:p>
          <a:p>
            <a:r>
              <a:rPr lang="en-US" dirty="0"/>
              <a:t>In tonight’s lab you will be doing real 2D programming, without the benefit of wrappers and definitely without a 3D API picking up any slack.</a:t>
            </a:r>
          </a:p>
          <a:p>
            <a:r>
              <a:rPr lang="en-US" dirty="0"/>
              <a:t>It will be just be you, raw arrays of color data &amp; your wits! Oh Boy! =)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4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Applicable Reading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Final Exam will include some material from reading assignments.</a:t>
            </a:r>
          </a:p>
          <a:p>
            <a:r>
              <a:rPr lang="en-US" dirty="0"/>
              <a:t>Each reading assignment is designed to prepare you for next class.</a:t>
            </a:r>
          </a:p>
          <a:p>
            <a:r>
              <a:rPr lang="en-US" dirty="0"/>
              <a:t>For next time read:</a:t>
            </a:r>
          </a:p>
          <a:p>
            <a:pPr lvl="1"/>
            <a:r>
              <a:rPr lang="en-US" dirty="0"/>
              <a:t>In Chapter 2 Miscellaneous Math:</a:t>
            </a:r>
          </a:p>
          <a:p>
            <a:pPr lvl="2"/>
            <a:r>
              <a:rPr lang="en-US" dirty="0"/>
              <a:t>Read sections 2.4 – 2.6 </a:t>
            </a:r>
          </a:p>
          <a:p>
            <a:pPr lvl="1"/>
            <a:r>
              <a:rPr lang="en-US" dirty="0"/>
              <a:t>In Chapter 3 Raster Algorithms (From 2</a:t>
            </a:r>
            <a:r>
              <a:rPr lang="en-US" baseline="30000" dirty="0"/>
              <a:t>nd</a:t>
            </a:r>
            <a:r>
              <a:rPr lang="en-US" dirty="0"/>
              <a:t> Edition):</a:t>
            </a:r>
          </a:p>
          <a:p>
            <a:pPr lvl="2"/>
            <a:r>
              <a:rPr lang="en-US" dirty="0"/>
              <a:t>Read sections 3.1 – 3.5 </a:t>
            </a:r>
          </a:p>
          <a:p>
            <a:r>
              <a:rPr lang="en-US" dirty="0"/>
              <a:t>From now on bring the following to class:</a:t>
            </a:r>
          </a:p>
          <a:p>
            <a:pPr lvl="1"/>
            <a:r>
              <a:rPr lang="en-US" dirty="0"/>
              <a:t>Graph &amp; line paper, pencil, handheld calculator.</a:t>
            </a:r>
          </a:p>
        </p:txBody>
      </p:sp>
    </p:spTree>
    <p:extLst>
      <p:ext uri="{BB962C8B-B14F-4D97-AF65-F5344CB8AC3E}">
        <p14:creationId xmlns:p14="http://schemas.microsoft.com/office/powerpoint/2010/main" val="1887498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946" y="1780700"/>
            <a:ext cx="7300099" cy="43800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8326385">
            <a:off x="3316997" y="336077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Rasterization</a:t>
            </a:r>
          </a:p>
        </p:txBody>
      </p:sp>
      <p:sp>
        <p:nvSpPr>
          <p:cNvPr id="10" name="TextBox 9"/>
          <p:cNvSpPr txBox="1"/>
          <p:nvPr/>
        </p:nvSpPr>
        <p:spPr>
          <a:xfrm rot="1226845">
            <a:off x="6457739" y="3136613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Interpolation</a:t>
            </a:r>
          </a:p>
        </p:txBody>
      </p:sp>
      <p:sp>
        <p:nvSpPr>
          <p:cNvPr id="11" name="TextBox 10"/>
          <p:cNvSpPr txBox="1"/>
          <p:nvPr/>
        </p:nvSpPr>
        <p:spPr>
          <a:xfrm rot="20808290">
            <a:off x="5369122" y="448710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Barycentric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484311" y="685800"/>
            <a:ext cx="10018713" cy="175259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We are the Keepers of the Sacred Words!</a:t>
            </a:r>
          </a:p>
        </p:txBody>
      </p:sp>
    </p:spTree>
    <p:extLst>
      <p:ext uri="{BB962C8B-B14F-4D97-AF65-F5344CB8AC3E}">
        <p14:creationId xmlns:p14="http://schemas.microsoft.com/office/powerpoint/2010/main" val="2282061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9794" y="942093"/>
            <a:ext cx="5426158" cy="1371600"/>
          </a:xfrm>
        </p:spPr>
        <p:txBody>
          <a:bodyPr/>
          <a:lstStyle/>
          <a:p>
            <a:r>
              <a:rPr lang="en-US" dirty="0"/>
              <a:t>Vector Displays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952" y="1752599"/>
            <a:ext cx="4735918" cy="351641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9794" y="2313693"/>
            <a:ext cx="5426158" cy="2955325"/>
          </a:xfrm>
        </p:spPr>
        <p:txBody>
          <a:bodyPr>
            <a:normAutofit/>
          </a:bodyPr>
          <a:lstStyle/>
          <a:p>
            <a:r>
              <a:rPr lang="en-US" dirty="0"/>
              <a:t>A type of CRT (cathode ray tube), a vector display would draw lines onto a screen by illuminating the embedded phosphor with it’s electron gun. </a:t>
            </a:r>
          </a:p>
          <a:p>
            <a:r>
              <a:rPr lang="en-US" dirty="0"/>
              <a:t>Since vector displays drew lines directly they did not use pixels as we know them today.</a:t>
            </a:r>
          </a:p>
          <a:p>
            <a:r>
              <a:rPr lang="en-US" dirty="0"/>
              <a:t>Many early arcade game from the late 70s to mid 80s preferred the vector display since it allowed for higher detail than equivalent raster displays of the time.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470" y="4712964"/>
            <a:ext cx="505734" cy="5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5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914400"/>
            <a:ext cx="5426158" cy="1371600"/>
          </a:xfrm>
        </p:spPr>
        <p:txBody>
          <a:bodyPr/>
          <a:lstStyle/>
          <a:p>
            <a:r>
              <a:rPr lang="en-US" dirty="0"/>
              <a:t>Raster Displays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8" r="898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2286000"/>
            <a:ext cx="5426158" cy="3200399"/>
          </a:xfrm>
        </p:spPr>
        <p:txBody>
          <a:bodyPr>
            <a:normAutofit/>
          </a:bodyPr>
          <a:lstStyle/>
          <a:p>
            <a:r>
              <a:rPr lang="en-US" dirty="0"/>
              <a:t>Although early raster displays also used a CRT, they differed in execution.</a:t>
            </a:r>
          </a:p>
          <a:p>
            <a:r>
              <a:rPr lang="en-US" dirty="0"/>
              <a:t>A raster display is made up of a grid (the raster) of picture-elements (pixels) where each pixel can be triggered to emit light. Resolution describes the horizontal and vertical number of pixels.</a:t>
            </a:r>
          </a:p>
          <a:p>
            <a:r>
              <a:rPr lang="en-US" dirty="0"/>
              <a:t>Though we now use other technologies such as liquid crystal display (LCD) in our displays, the concept of the raster and pixel has stayed with us to this day.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322" y="4703065"/>
            <a:ext cx="783334" cy="78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73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 Up Close &amp; Personal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467" y="1894360"/>
            <a:ext cx="10058400" cy="4040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9366422" y="5673396"/>
            <a:ext cx="1992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courtesy of Wikipedia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8012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Alpha?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Alpha is NOT part of the physical display.</a:t>
            </a:r>
          </a:p>
          <a:p>
            <a:r>
              <a:rPr lang="en-US" dirty="0"/>
              <a:t>We use Alpha data as a kind of extra information to influence our final RGB results in some way.</a:t>
            </a:r>
          </a:p>
          <a:p>
            <a:r>
              <a:rPr lang="en-US" dirty="0"/>
              <a:t>It’s often up to us (software engineers) on how we use Alpha, however there are certainly some common case uses for it. </a:t>
            </a:r>
          </a:p>
          <a:p>
            <a:r>
              <a:rPr lang="en-US" dirty="0"/>
              <a:t>One such use is mathematically blending the intensity of two overlapping pixels using the source, destination or some combination of the two values.  </a:t>
            </a:r>
          </a:p>
        </p:txBody>
      </p:sp>
    </p:spTree>
    <p:extLst>
      <p:ext uri="{BB962C8B-B14F-4D97-AF65-F5344CB8AC3E}">
        <p14:creationId xmlns:p14="http://schemas.microsoft.com/office/powerpoint/2010/main" val="161198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Intensity &amp; Gamma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All modern displays can output up to 255 levels of intensity per color channel. We can store color in many different ways, but this is what the monitor can show.</a:t>
            </a:r>
          </a:p>
          <a:p>
            <a:r>
              <a:rPr lang="en-US" dirty="0"/>
              <a:t>However… the human perception of this intensity is NOT linear.</a:t>
            </a:r>
          </a:p>
          <a:p>
            <a:r>
              <a:rPr lang="en-US" dirty="0"/>
              <a:t>This why we use something called “gamma correction”, it adjusts this linear intensity range into something more appropriate for human vision.</a:t>
            </a:r>
          </a:p>
          <a:p>
            <a:r>
              <a:rPr lang="en-US" dirty="0"/>
              <a:t>Most image formats stored on your hard-drive are stored with the expectation that your display has a gamma ramp of about 2.2.</a:t>
            </a:r>
          </a:p>
          <a:p>
            <a:pPr lvl="1"/>
            <a:r>
              <a:rPr lang="en-US" dirty="0"/>
              <a:t>Pixels retrieved from such an image have been pre-multiplied to compensate for this.</a:t>
            </a:r>
          </a:p>
        </p:txBody>
      </p:sp>
    </p:spTree>
    <p:extLst>
      <p:ext uri="{BB962C8B-B14F-4D97-AF65-F5344CB8AC3E}">
        <p14:creationId xmlns:p14="http://schemas.microsoft.com/office/powerpoint/2010/main" val="1466288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Gamma Correction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210082"/>
              </p:ext>
            </p:extLst>
          </p:nvPr>
        </p:nvGraphicFramePr>
        <p:xfrm>
          <a:off x="4802691" y="2438399"/>
          <a:ext cx="6992938" cy="4195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25695" y="3463060"/>
            <a:ext cx="3413755" cy="369332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FF0000"/>
                </a:solidFill>
              </a:rPr>
              <a:t>γ</a:t>
            </a:r>
            <a:r>
              <a:rPr lang="en-US" b="1" dirty="0">
                <a:solidFill>
                  <a:srgbClr val="FF0000"/>
                </a:solidFill>
              </a:rPr>
              <a:t> = ( </a:t>
            </a:r>
            <a:r>
              <a:rPr lang="en-US" b="1" dirty="0" err="1">
                <a:solidFill>
                  <a:srgbClr val="FF0000"/>
                </a:solidFill>
              </a:rPr>
              <a:t>r</a:t>
            </a:r>
            <a:r>
              <a:rPr lang="en-US" b="1" dirty="0" err="1">
                <a:solidFill>
                  <a:srgbClr val="00FF00"/>
                </a:solidFill>
              </a:rPr>
              <a:t>g</a:t>
            </a:r>
            <a:r>
              <a:rPr lang="en-US" b="1" dirty="0" err="1">
                <a:solidFill>
                  <a:srgbClr val="00B0F0"/>
                </a:solidFill>
              </a:rPr>
              <a:t>b</a:t>
            </a:r>
            <a:r>
              <a:rPr lang="en-US" b="1" dirty="0">
                <a:solidFill>
                  <a:srgbClr val="FF0000"/>
                </a:solidFill>
              </a:rPr>
              <a:t> / MAX_INTENSITY ) </a:t>
            </a:r>
            <a:r>
              <a:rPr lang="en-US" b="1" baseline="30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85733" y="4226019"/>
            <a:ext cx="3541995" cy="369332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F67534"/>
                </a:solidFill>
              </a:rPr>
              <a:t>γ</a:t>
            </a:r>
            <a:r>
              <a:rPr lang="en-US" b="1" dirty="0">
                <a:solidFill>
                  <a:srgbClr val="F67534"/>
                </a:solidFill>
              </a:rPr>
              <a:t> = (</a:t>
            </a:r>
            <a:r>
              <a:rPr lang="en-US" b="1" dirty="0" err="1">
                <a:solidFill>
                  <a:srgbClr val="FF0000"/>
                </a:solidFill>
              </a:rPr>
              <a:t>r</a:t>
            </a:r>
            <a:r>
              <a:rPr lang="en-US" b="1" dirty="0" err="1">
                <a:solidFill>
                  <a:srgbClr val="00FF00"/>
                </a:solidFill>
              </a:rPr>
              <a:t>g</a:t>
            </a:r>
            <a:r>
              <a:rPr lang="en-US" b="1" dirty="0" err="1">
                <a:solidFill>
                  <a:srgbClr val="00B0F0"/>
                </a:solidFill>
              </a:rPr>
              <a:t>b</a:t>
            </a:r>
            <a:r>
              <a:rPr lang="en-US" b="1" dirty="0">
                <a:solidFill>
                  <a:srgbClr val="F67534"/>
                </a:solidFill>
              </a:rPr>
              <a:t> / MAX_INTENSITY ) </a:t>
            </a:r>
            <a:r>
              <a:rPr lang="en-US" b="1" baseline="30000" dirty="0">
                <a:solidFill>
                  <a:srgbClr val="F67534"/>
                </a:solidFill>
              </a:rPr>
              <a:t>2.2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0053" y="5015928"/>
            <a:ext cx="3945952" cy="369332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EAAC35"/>
                </a:solidFill>
              </a:rPr>
              <a:t>γ</a:t>
            </a:r>
            <a:r>
              <a:rPr lang="en-US" b="1" dirty="0">
                <a:solidFill>
                  <a:srgbClr val="EAAC35"/>
                </a:solidFill>
              </a:rPr>
              <a:t> = (</a:t>
            </a:r>
            <a:r>
              <a:rPr lang="en-US" b="1" dirty="0" err="1">
                <a:solidFill>
                  <a:srgbClr val="FF0000"/>
                </a:solidFill>
              </a:rPr>
              <a:t>r</a:t>
            </a:r>
            <a:r>
              <a:rPr lang="en-US" b="1" dirty="0" err="1">
                <a:solidFill>
                  <a:srgbClr val="00FF00"/>
                </a:solidFill>
              </a:rPr>
              <a:t>g</a:t>
            </a:r>
            <a:r>
              <a:rPr lang="en-US" b="1" dirty="0" err="1">
                <a:solidFill>
                  <a:srgbClr val="00B0F0"/>
                </a:solidFill>
              </a:rPr>
              <a:t>b</a:t>
            </a:r>
            <a:r>
              <a:rPr lang="en-US" b="1" dirty="0">
                <a:solidFill>
                  <a:srgbClr val="EAAC35"/>
                </a:solidFill>
              </a:rPr>
              <a:t> / MAX_INTENSITY ) </a:t>
            </a:r>
            <a:r>
              <a:rPr lang="en-US" b="1" baseline="30000" dirty="0">
                <a:solidFill>
                  <a:srgbClr val="EAAC35"/>
                </a:solidFill>
              </a:rPr>
              <a:t>( 1 / 2.2 )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79768" y="2783681"/>
            <a:ext cx="740569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Inverse</a:t>
            </a:r>
          </a:p>
        </p:txBody>
      </p:sp>
    </p:spTree>
    <p:extLst>
      <p:ext uri="{BB962C8B-B14F-4D97-AF65-F5344CB8AC3E}">
        <p14:creationId xmlns:p14="http://schemas.microsoft.com/office/powerpoint/2010/main" val="42459745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Times New Roman-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2418</TotalTime>
  <Words>1178</Words>
  <Application>Microsoft Office PowerPoint</Application>
  <PresentationFormat>Widescreen</PresentationFormat>
  <Paragraphs>124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Times New Roman</vt:lpstr>
      <vt:lpstr>Parallax</vt:lpstr>
      <vt:lpstr>Computer Graphics</vt:lpstr>
      <vt:lpstr>Who are you?!</vt:lpstr>
      <vt:lpstr>PowerPoint Presentation</vt:lpstr>
      <vt:lpstr>Vector Displays</vt:lpstr>
      <vt:lpstr>Raster Displays</vt:lpstr>
      <vt:lpstr>LCD Up Close &amp; Personal</vt:lpstr>
      <vt:lpstr>What About Alpha?</vt:lpstr>
      <vt:lpstr>Pixel Intensity &amp; Gamma</vt:lpstr>
      <vt:lpstr>Standard Gamma Correction</vt:lpstr>
      <vt:lpstr>Pixel Formats</vt:lpstr>
      <vt:lpstr>Working with R8G8B8A8 Pixels</vt:lpstr>
      <vt:lpstr>Extracting a Single 8bit Channel</vt:lpstr>
      <vt:lpstr>Blending Pixels Based On Alpha</vt:lpstr>
      <vt:lpstr>2D Sprite Rendering: Past vs. Present</vt:lpstr>
      <vt:lpstr>How many REAL 2D games have you played?</vt:lpstr>
      <vt:lpstr>PowerPoint Presentation</vt:lpstr>
      <vt:lpstr>PowerPoint Presentation</vt:lpstr>
      <vt:lpstr>Sample Arguments for a BLIT Routine</vt:lpstr>
      <vt:lpstr>Emulating BLIT Hardware</vt:lpstr>
      <vt:lpstr>For Lab: The Raster Surface</vt:lpstr>
      <vt:lpstr>Applicable Reading 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Graphics I</dc:title>
  <dc:creator>Microsoft account</dc:creator>
  <cp:lastModifiedBy>Lari Norri</cp:lastModifiedBy>
  <cp:revision>174</cp:revision>
  <dcterms:created xsi:type="dcterms:W3CDTF">2014-10-08T17:14:56Z</dcterms:created>
  <dcterms:modified xsi:type="dcterms:W3CDTF">2022-01-01T19:52:36Z</dcterms:modified>
</cp:coreProperties>
</file>